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53"/>
  </p:notesMasterIdLst>
  <p:handoutMasterIdLst>
    <p:handoutMasterId r:id="rId54"/>
  </p:handoutMasterIdLst>
  <p:sldIdLst>
    <p:sldId id="303" r:id="rId2"/>
    <p:sldId id="291" r:id="rId3"/>
    <p:sldId id="296" r:id="rId4"/>
    <p:sldId id="328" r:id="rId5"/>
    <p:sldId id="331" r:id="rId6"/>
    <p:sldId id="329" r:id="rId7"/>
    <p:sldId id="330" r:id="rId8"/>
    <p:sldId id="332" r:id="rId9"/>
    <p:sldId id="324" r:id="rId10"/>
    <p:sldId id="325" r:id="rId11"/>
    <p:sldId id="326" r:id="rId12"/>
    <p:sldId id="334" r:id="rId13"/>
    <p:sldId id="335" r:id="rId14"/>
    <p:sldId id="333" r:id="rId15"/>
    <p:sldId id="317" r:id="rId16"/>
    <p:sldId id="292" r:id="rId17"/>
    <p:sldId id="293" r:id="rId18"/>
    <p:sldId id="340" r:id="rId19"/>
    <p:sldId id="349" r:id="rId20"/>
    <p:sldId id="348" r:id="rId21"/>
    <p:sldId id="351" r:id="rId22"/>
    <p:sldId id="350" r:id="rId23"/>
    <p:sldId id="294" r:id="rId24"/>
    <p:sldId id="318" r:id="rId25"/>
    <p:sldId id="321" r:id="rId26"/>
    <p:sldId id="295" r:id="rId27"/>
    <p:sldId id="307" r:id="rId28"/>
    <p:sldId id="308" r:id="rId29"/>
    <p:sldId id="309" r:id="rId30"/>
    <p:sldId id="306" r:id="rId31"/>
    <p:sldId id="305" r:id="rId32"/>
    <p:sldId id="304" r:id="rId33"/>
    <p:sldId id="310" r:id="rId34"/>
    <p:sldId id="341" r:id="rId35"/>
    <p:sldId id="299" r:id="rId36"/>
    <p:sldId id="342" r:id="rId37"/>
    <p:sldId id="343" r:id="rId38"/>
    <p:sldId id="345" r:id="rId39"/>
    <p:sldId id="346" r:id="rId40"/>
    <p:sldId id="344" r:id="rId41"/>
    <p:sldId id="347" r:id="rId42"/>
    <p:sldId id="298" r:id="rId43"/>
    <p:sldId id="301" r:id="rId44"/>
    <p:sldId id="302" r:id="rId45"/>
    <p:sldId id="319" r:id="rId46"/>
    <p:sldId id="297" r:id="rId47"/>
    <p:sldId id="320" r:id="rId48"/>
    <p:sldId id="315" r:id="rId49"/>
    <p:sldId id="313" r:id="rId50"/>
    <p:sldId id="314" r:id="rId51"/>
    <p:sldId id="323" r:id="rId52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B041D4-44A6-457E-B08B-77A068755ECF}">
          <p14:sldIdLst>
            <p14:sldId id="303"/>
            <p14:sldId id="291"/>
          </p14:sldIdLst>
        </p14:section>
        <p14:section name="Einleitung" id="{F5672738-6FF5-4C48-8804-125E34D28CEA}">
          <p14:sldIdLst>
            <p14:sldId id="296"/>
            <p14:sldId id="328"/>
            <p14:sldId id="331"/>
            <p14:sldId id="329"/>
            <p14:sldId id="330"/>
            <p14:sldId id="332"/>
            <p14:sldId id="324"/>
            <p14:sldId id="325"/>
            <p14:sldId id="326"/>
            <p14:sldId id="334"/>
            <p14:sldId id="335"/>
            <p14:sldId id="333"/>
            <p14:sldId id="317"/>
          </p14:sldIdLst>
        </p14:section>
        <p14:section name="Projektdetails" id="{E53C5F76-C79F-4C1B-A740-774226122408}">
          <p14:sldIdLst>
            <p14:sldId id="292"/>
            <p14:sldId id="293"/>
            <p14:sldId id="340"/>
            <p14:sldId id="349"/>
            <p14:sldId id="348"/>
            <p14:sldId id="351"/>
            <p14:sldId id="350"/>
            <p14:sldId id="294"/>
          </p14:sldIdLst>
        </p14:section>
        <p14:section name="Fortschritt: Aktueller Stand" id="{627758AF-C3AD-468F-B557-F757BB2A00C3}">
          <p14:sldIdLst>
            <p14:sldId id="318"/>
            <p14:sldId id="321"/>
            <p14:sldId id="295"/>
            <p14:sldId id="307"/>
            <p14:sldId id="308"/>
            <p14:sldId id="309"/>
            <p14:sldId id="306"/>
            <p14:sldId id="305"/>
            <p14:sldId id="304"/>
            <p14:sldId id="310"/>
            <p14:sldId id="341"/>
            <p14:sldId id="299"/>
            <p14:sldId id="342"/>
            <p14:sldId id="343"/>
            <p14:sldId id="345"/>
            <p14:sldId id="346"/>
            <p14:sldId id="344"/>
            <p14:sldId id="347"/>
            <p14:sldId id="298"/>
            <p14:sldId id="301"/>
            <p14:sldId id="302"/>
          </p14:sldIdLst>
        </p14:section>
        <p14:section name="Demo" id="{CD3BF09F-F98A-4658-9280-E6734E352CDC}">
          <p14:sldIdLst>
            <p14:sldId id="319"/>
            <p14:sldId id="297"/>
          </p14:sldIdLst>
        </p14:section>
        <p14:section name="Reflexionen" id="{D70B0B95-CC21-4B25-8885-2777BC43AA10}">
          <p14:sldIdLst>
            <p14:sldId id="320"/>
            <p14:sldId id="315"/>
            <p14:sldId id="313"/>
            <p14:sldId id="314"/>
            <p14:sldId id="323"/>
          </p14:sldIdLst>
        </p14:section>
        <p14:section name="Reflexionen" id="{7059FAB7-61AD-4BE6-B2AA-C818587F91F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02" autoAdjust="0"/>
    <p:restoredTop sz="94604" autoAdjust="0"/>
  </p:normalViewPr>
  <p:slideViewPr>
    <p:cSldViewPr snapToGrid="0">
      <p:cViewPr varScale="1">
        <p:scale>
          <a:sx n="95" d="100"/>
          <a:sy n="95" d="100"/>
        </p:scale>
        <p:origin x="102" y="15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6.xml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6C3C6-A5DD-4903-8C66-544FD0EC247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C4BD9-18F3-4B86-8B46-257C45DAE41B}">
      <dgm:prSet/>
      <dgm:spPr/>
      <dgm:t>
        <a:bodyPr/>
        <a:lstStyle/>
        <a:p>
          <a:pPr rtl="0"/>
          <a:r>
            <a:rPr lang="de-DE" smtClean="0"/>
            <a:t>Spielgruppenmanager</a:t>
          </a:r>
          <a:endParaRPr lang="en-US"/>
        </a:p>
      </dgm:t>
    </dgm:pt>
    <dgm:pt modelId="{CC5D45C9-0584-4B4C-BF29-11860F5D5504}" type="parTrans" cxnId="{099989FF-F123-44F7-BB89-6722B6557C67}">
      <dgm:prSet/>
      <dgm:spPr/>
      <dgm:t>
        <a:bodyPr/>
        <a:lstStyle/>
        <a:p>
          <a:endParaRPr lang="en-US"/>
        </a:p>
      </dgm:t>
    </dgm:pt>
    <dgm:pt modelId="{D4BD17CD-E0D6-4E80-9266-8699E02FF819}" type="sibTrans" cxnId="{099989FF-F123-44F7-BB89-6722B6557C67}">
      <dgm:prSet/>
      <dgm:spPr/>
      <dgm:t>
        <a:bodyPr/>
        <a:lstStyle/>
        <a:p>
          <a:endParaRPr lang="en-US"/>
        </a:p>
      </dgm:t>
    </dgm:pt>
    <dgm:pt modelId="{5B903E22-A138-4DDF-8C2E-A113AAC61D5D}">
      <dgm:prSet/>
      <dgm:spPr/>
      <dgm:t>
        <a:bodyPr/>
        <a:lstStyle/>
        <a:p>
          <a:pPr rtl="0"/>
          <a:r>
            <a:rPr lang="de-DE" dirty="0" smtClean="0"/>
            <a:t>Erweiterung der Datenbank</a:t>
          </a:r>
          <a:endParaRPr lang="en-US" dirty="0"/>
        </a:p>
      </dgm:t>
    </dgm:pt>
    <dgm:pt modelId="{ADB617D5-939C-4963-BC40-4B06D6AE325C}" type="parTrans" cxnId="{E50792C0-B06E-4208-8B00-96F310DDBB93}">
      <dgm:prSet/>
      <dgm:spPr/>
      <dgm:t>
        <a:bodyPr/>
        <a:lstStyle/>
        <a:p>
          <a:endParaRPr lang="en-US"/>
        </a:p>
      </dgm:t>
    </dgm:pt>
    <dgm:pt modelId="{5C608600-B178-4898-97C9-6DEEC486EC8F}" type="sibTrans" cxnId="{E50792C0-B06E-4208-8B00-96F310DDBB93}">
      <dgm:prSet/>
      <dgm:spPr/>
      <dgm:t>
        <a:bodyPr/>
        <a:lstStyle/>
        <a:p>
          <a:endParaRPr lang="en-US"/>
        </a:p>
      </dgm:t>
    </dgm:pt>
    <dgm:pt modelId="{CBDFA10B-9AFD-4766-AB86-23278F5B1A33}">
      <dgm:prSet/>
      <dgm:spPr/>
      <dgm:t>
        <a:bodyPr/>
        <a:lstStyle/>
        <a:p>
          <a:pPr rtl="0"/>
          <a:r>
            <a:rPr lang="de-DE" smtClean="0"/>
            <a:t>Kampfsimulator: Gegnerrunde</a:t>
          </a:r>
          <a:endParaRPr lang="en-US"/>
        </a:p>
      </dgm:t>
    </dgm:pt>
    <dgm:pt modelId="{DBAFB842-FC44-430A-A83D-9484E9BFAEB5}" type="parTrans" cxnId="{B28C1C10-085A-4C5A-A9E0-E5922CDDFED1}">
      <dgm:prSet/>
      <dgm:spPr/>
      <dgm:t>
        <a:bodyPr/>
        <a:lstStyle/>
        <a:p>
          <a:endParaRPr lang="en-US"/>
        </a:p>
      </dgm:t>
    </dgm:pt>
    <dgm:pt modelId="{9AE91B45-234F-4DDC-9F81-FFE83240CCD1}" type="sibTrans" cxnId="{B28C1C10-085A-4C5A-A9E0-E5922CDDFED1}">
      <dgm:prSet/>
      <dgm:spPr/>
      <dgm:t>
        <a:bodyPr/>
        <a:lstStyle/>
        <a:p>
          <a:endParaRPr lang="en-US"/>
        </a:p>
      </dgm:t>
    </dgm:pt>
    <dgm:pt modelId="{5BCF6128-1C6B-446B-8042-A60A3A5ABBD3}">
      <dgm:prSet/>
      <dgm:spPr/>
      <dgm:t>
        <a:bodyPr/>
        <a:lstStyle/>
        <a:p>
          <a:pPr rtl="0"/>
          <a:r>
            <a:rPr lang="de-DE" dirty="0" smtClean="0"/>
            <a:t>Design der GUI</a:t>
          </a:r>
          <a:endParaRPr lang="en-US" dirty="0"/>
        </a:p>
      </dgm:t>
    </dgm:pt>
    <dgm:pt modelId="{E21E6D8E-DEC7-41E8-B21D-CFAFDE73A85C}" type="parTrans" cxnId="{6DE35B46-7612-47E1-B651-28E1B0844BFA}">
      <dgm:prSet/>
      <dgm:spPr/>
      <dgm:t>
        <a:bodyPr/>
        <a:lstStyle/>
        <a:p>
          <a:endParaRPr lang="en-US"/>
        </a:p>
      </dgm:t>
    </dgm:pt>
    <dgm:pt modelId="{9225BE7B-F122-46EC-BE87-AC4ACF2C3323}" type="sibTrans" cxnId="{6DE35B46-7612-47E1-B651-28E1B0844BFA}">
      <dgm:prSet/>
      <dgm:spPr/>
      <dgm:t>
        <a:bodyPr/>
        <a:lstStyle/>
        <a:p>
          <a:endParaRPr lang="en-US"/>
        </a:p>
      </dgm:t>
    </dgm:pt>
    <dgm:pt modelId="{BBEC3B48-7F4A-4D08-8FB1-459160470F2B}">
      <dgm:prSet/>
      <dgm:spPr/>
      <dgm:t>
        <a:bodyPr/>
        <a:lstStyle/>
        <a:p>
          <a:pPr rtl="0"/>
          <a:r>
            <a:rPr lang="de-DE" smtClean="0"/>
            <a:t>Bereitstellen der Grundfunktionen</a:t>
          </a:r>
          <a:endParaRPr lang="en-US"/>
        </a:p>
      </dgm:t>
    </dgm:pt>
    <dgm:pt modelId="{9CDB7B3A-A5BC-498A-AB71-2F535876484C}" type="parTrans" cxnId="{02319655-0BC8-4FEE-8EEA-59B25451663F}">
      <dgm:prSet/>
      <dgm:spPr/>
      <dgm:t>
        <a:bodyPr/>
        <a:lstStyle/>
        <a:p>
          <a:endParaRPr lang="en-US"/>
        </a:p>
      </dgm:t>
    </dgm:pt>
    <dgm:pt modelId="{97FB2BB0-F80D-4971-9DF3-4BD27941C731}" type="sibTrans" cxnId="{02319655-0BC8-4FEE-8EEA-59B25451663F}">
      <dgm:prSet/>
      <dgm:spPr/>
      <dgm:t>
        <a:bodyPr/>
        <a:lstStyle/>
        <a:p>
          <a:endParaRPr lang="en-US"/>
        </a:p>
      </dgm:t>
    </dgm:pt>
    <dgm:pt modelId="{6F988C5A-C51C-4E19-8037-9DD5E3E92CC1}">
      <dgm:prSet/>
      <dgm:spPr/>
      <dgm:t>
        <a:bodyPr/>
        <a:lstStyle/>
        <a:p>
          <a:pPr rtl="0"/>
          <a:r>
            <a:rPr lang="de-DE" smtClean="0"/>
            <a:t>Händler: Einfache Gegenstände</a:t>
          </a:r>
          <a:endParaRPr lang="en-US"/>
        </a:p>
      </dgm:t>
    </dgm:pt>
    <dgm:pt modelId="{FD1621AA-DFC0-4B19-B1DC-ED425D9DD8B9}" type="parTrans" cxnId="{B711B841-F904-4931-B077-83486238F5C2}">
      <dgm:prSet/>
      <dgm:spPr/>
      <dgm:t>
        <a:bodyPr/>
        <a:lstStyle/>
        <a:p>
          <a:endParaRPr lang="en-US"/>
        </a:p>
      </dgm:t>
    </dgm:pt>
    <dgm:pt modelId="{FCD4741D-5476-4E08-8037-87B0111FD7C3}" type="sibTrans" cxnId="{B711B841-F904-4931-B077-83486238F5C2}">
      <dgm:prSet/>
      <dgm:spPr/>
      <dgm:t>
        <a:bodyPr/>
        <a:lstStyle/>
        <a:p>
          <a:endParaRPr lang="en-US"/>
        </a:p>
      </dgm:t>
    </dgm:pt>
    <dgm:pt modelId="{2F2C645F-BDC5-468D-ABF7-35382A4F2E85}">
      <dgm:prSet/>
      <dgm:spPr/>
      <dgm:t>
        <a:bodyPr/>
        <a:lstStyle/>
        <a:p>
          <a:pPr rtl="0"/>
          <a:r>
            <a:rPr lang="de-DE" dirty="0" smtClean="0"/>
            <a:t>Design der GUI</a:t>
          </a:r>
          <a:endParaRPr lang="en-US" dirty="0"/>
        </a:p>
      </dgm:t>
    </dgm:pt>
    <dgm:pt modelId="{AF55F34A-0E48-4EC2-8939-76ACA71DCE02}" type="parTrans" cxnId="{D6CAED8A-6EBA-4952-AB75-CAA9E5B369DD}">
      <dgm:prSet/>
      <dgm:spPr/>
      <dgm:t>
        <a:bodyPr/>
        <a:lstStyle/>
        <a:p>
          <a:endParaRPr lang="en-US"/>
        </a:p>
      </dgm:t>
    </dgm:pt>
    <dgm:pt modelId="{27D7F05C-EBC8-40AD-8FC1-269AD5EFD3B6}" type="sibTrans" cxnId="{D6CAED8A-6EBA-4952-AB75-CAA9E5B369DD}">
      <dgm:prSet/>
      <dgm:spPr/>
      <dgm:t>
        <a:bodyPr/>
        <a:lstStyle/>
        <a:p>
          <a:endParaRPr lang="en-US"/>
        </a:p>
      </dgm:t>
    </dgm:pt>
    <dgm:pt modelId="{E705237C-B705-4D89-8DCB-BE0C60726F2D}">
      <dgm:prSet/>
      <dgm:spPr/>
      <dgm:t>
        <a:bodyPr/>
        <a:lstStyle/>
        <a:p>
          <a:pPr rtl="0"/>
          <a:r>
            <a:rPr lang="de-DE" dirty="0" smtClean="0"/>
            <a:t>Bereitstellen der Grundfunktionen</a:t>
          </a:r>
          <a:endParaRPr lang="en-US" dirty="0"/>
        </a:p>
      </dgm:t>
    </dgm:pt>
    <dgm:pt modelId="{50CC4214-2EA0-4F44-8E51-81500E6064A1}" type="parTrans" cxnId="{3F968966-0464-411E-BDDA-2893100C6370}">
      <dgm:prSet/>
      <dgm:spPr/>
      <dgm:t>
        <a:bodyPr/>
        <a:lstStyle/>
        <a:p>
          <a:endParaRPr lang="en-US"/>
        </a:p>
      </dgm:t>
    </dgm:pt>
    <dgm:pt modelId="{C9037D30-3299-4FCC-89C1-3C033B8870F6}" type="sibTrans" cxnId="{3F968966-0464-411E-BDDA-2893100C6370}">
      <dgm:prSet/>
      <dgm:spPr/>
      <dgm:t>
        <a:bodyPr/>
        <a:lstStyle/>
        <a:p>
          <a:endParaRPr lang="en-US"/>
        </a:p>
      </dgm:t>
    </dgm:pt>
    <dgm:pt modelId="{D437F004-B5CD-4E2E-8A71-1C9DCFA5510A}">
      <dgm:prSet/>
      <dgm:spPr/>
      <dgm:t>
        <a:bodyPr/>
        <a:lstStyle/>
        <a:p>
          <a:pPr rtl="0"/>
          <a:r>
            <a:rPr lang="de-DE" dirty="0" smtClean="0"/>
            <a:t>Erweiterung der Datenbank</a:t>
          </a:r>
          <a:endParaRPr lang="en-US" dirty="0"/>
        </a:p>
      </dgm:t>
    </dgm:pt>
    <dgm:pt modelId="{1E60FC3C-AD4C-4A6F-94C7-E2790E6203F9}" type="parTrans" cxnId="{956C95DB-2477-4055-B4BE-CF8D1A2D3525}">
      <dgm:prSet/>
      <dgm:spPr/>
      <dgm:t>
        <a:bodyPr/>
        <a:lstStyle/>
        <a:p>
          <a:endParaRPr lang="en-US"/>
        </a:p>
      </dgm:t>
    </dgm:pt>
    <dgm:pt modelId="{D74802F6-F832-47B1-8A1E-FF060AD7BB6B}" type="sibTrans" cxnId="{956C95DB-2477-4055-B4BE-CF8D1A2D3525}">
      <dgm:prSet/>
      <dgm:spPr/>
      <dgm:t>
        <a:bodyPr/>
        <a:lstStyle/>
        <a:p>
          <a:endParaRPr lang="en-US"/>
        </a:p>
      </dgm:t>
    </dgm:pt>
    <dgm:pt modelId="{CBDD0F5E-E158-43AE-8465-6404D8A426D9}">
      <dgm:prSet/>
      <dgm:spPr/>
      <dgm:t>
        <a:bodyPr/>
        <a:lstStyle/>
        <a:p>
          <a:pPr rtl="0"/>
          <a:r>
            <a:rPr lang="en-US" dirty="0" smtClean="0"/>
            <a:t>Bereitstellen aller </a:t>
          </a:r>
          <a:r>
            <a:rPr lang="de-DE" noProof="0" dirty="0" smtClean="0"/>
            <a:t>Funktionen</a:t>
          </a:r>
          <a:endParaRPr lang="de-DE" noProof="0" dirty="0"/>
        </a:p>
      </dgm:t>
    </dgm:pt>
    <dgm:pt modelId="{9EE8FFF9-EA21-4F1B-BA5E-55C2AFFE5CEB}" type="parTrans" cxnId="{D4EFD148-1D7D-43BF-B58A-49F062C1D66F}">
      <dgm:prSet/>
      <dgm:spPr/>
      <dgm:t>
        <a:bodyPr/>
        <a:lstStyle/>
        <a:p>
          <a:endParaRPr lang="en-US"/>
        </a:p>
      </dgm:t>
    </dgm:pt>
    <dgm:pt modelId="{3470A1E2-B14B-420E-9619-AEA2C0A975AF}" type="sibTrans" cxnId="{D4EFD148-1D7D-43BF-B58A-49F062C1D66F}">
      <dgm:prSet/>
      <dgm:spPr/>
      <dgm:t>
        <a:bodyPr/>
        <a:lstStyle/>
        <a:p>
          <a:endParaRPr lang="en-US"/>
        </a:p>
      </dgm:t>
    </dgm:pt>
    <dgm:pt modelId="{25495D70-3152-4A88-AA25-90649B86688C}">
      <dgm:prSet/>
      <dgm:spPr/>
      <dgm:t>
        <a:bodyPr/>
        <a:lstStyle/>
        <a:p>
          <a:pPr rtl="0"/>
          <a:r>
            <a:rPr lang="en-US" dirty="0" smtClean="0"/>
            <a:t>Programmweite Observer</a:t>
          </a:r>
          <a:endParaRPr lang="de-DE" noProof="1"/>
        </a:p>
      </dgm:t>
    </dgm:pt>
    <dgm:pt modelId="{1A7A4013-3946-4FBD-BBCF-2C1A72D2FBB5}" type="parTrans" cxnId="{6221F5D6-2EBD-4470-A250-278DE158B943}">
      <dgm:prSet/>
      <dgm:spPr/>
      <dgm:t>
        <a:bodyPr/>
        <a:lstStyle/>
        <a:p>
          <a:endParaRPr lang="en-US"/>
        </a:p>
      </dgm:t>
    </dgm:pt>
    <dgm:pt modelId="{6DB23E0F-CD88-4059-BB95-B818F04910F9}" type="sibTrans" cxnId="{6221F5D6-2EBD-4470-A250-278DE158B943}">
      <dgm:prSet/>
      <dgm:spPr/>
      <dgm:t>
        <a:bodyPr/>
        <a:lstStyle/>
        <a:p>
          <a:endParaRPr lang="en-US"/>
        </a:p>
      </dgm:t>
    </dgm:pt>
    <dgm:pt modelId="{6AF99E7F-CD02-4D3A-9C17-D18D91873753}">
      <dgm:prSet/>
      <dgm:spPr/>
      <dgm:t>
        <a:bodyPr/>
        <a:lstStyle/>
        <a:p>
          <a:pPr rtl="0"/>
          <a:r>
            <a:rPr lang="en-US" dirty="0" smtClean="0"/>
            <a:t>Spezifikation durch Kunden</a:t>
          </a:r>
          <a:endParaRPr lang="en-US" dirty="0"/>
        </a:p>
      </dgm:t>
    </dgm:pt>
    <dgm:pt modelId="{029D6A40-4B9A-4D5B-82B4-3D5D56639459}" type="parTrans" cxnId="{3FFB99FB-9FAE-4295-A20C-974584E42117}">
      <dgm:prSet/>
      <dgm:spPr/>
      <dgm:t>
        <a:bodyPr/>
        <a:lstStyle/>
        <a:p>
          <a:endParaRPr lang="en-US"/>
        </a:p>
      </dgm:t>
    </dgm:pt>
    <dgm:pt modelId="{3015D02A-89CA-4B02-8A88-7BB808AF9FDB}" type="sibTrans" cxnId="{3FFB99FB-9FAE-4295-A20C-974584E42117}">
      <dgm:prSet/>
      <dgm:spPr/>
      <dgm:t>
        <a:bodyPr/>
        <a:lstStyle/>
        <a:p>
          <a:endParaRPr lang="en-US"/>
        </a:p>
      </dgm:t>
    </dgm:pt>
    <dgm:pt modelId="{62109EC7-14F1-4577-93A7-6EC532C02776}" type="pres">
      <dgm:prSet presAssocID="{A136C3C6-A5DD-4903-8C66-544FD0EC24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1F1433-B752-46B7-98E0-2D65CC392FB5}" type="pres">
      <dgm:prSet presAssocID="{FB0C4BD9-18F3-4B86-8B46-257C45DAE41B}" presName="linNode" presStyleCnt="0"/>
      <dgm:spPr/>
    </dgm:pt>
    <dgm:pt modelId="{16AC3361-D8CB-499F-B000-DA1124C66827}" type="pres">
      <dgm:prSet presAssocID="{FB0C4BD9-18F3-4B86-8B46-257C45DAE41B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65102C-D06D-4B52-BA1A-FCA2CA9EF09A}" type="pres">
      <dgm:prSet presAssocID="{FB0C4BD9-18F3-4B86-8B46-257C45DAE41B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FAF6E0-233D-4FF4-A6CA-43DE74BE9659}" type="pres">
      <dgm:prSet presAssocID="{D4BD17CD-E0D6-4E80-9266-8699E02FF819}" presName="sp" presStyleCnt="0"/>
      <dgm:spPr/>
    </dgm:pt>
    <dgm:pt modelId="{D8E0371C-C868-4E68-9367-B01E6BA2BA6F}" type="pres">
      <dgm:prSet presAssocID="{CBDFA10B-9AFD-4766-AB86-23278F5B1A33}" presName="linNode" presStyleCnt="0"/>
      <dgm:spPr/>
    </dgm:pt>
    <dgm:pt modelId="{F6660A5D-A059-44AE-A05B-FC79D0DB8604}" type="pres">
      <dgm:prSet presAssocID="{CBDFA10B-9AFD-4766-AB86-23278F5B1A33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881E49-6C92-430A-84DF-CCA8FC8A2C51}" type="pres">
      <dgm:prSet presAssocID="{CBDFA10B-9AFD-4766-AB86-23278F5B1A33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627EA-354D-4E48-B3FD-171DEC8E0FC5}" type="pres">
      <dgm:prSet presAssocID="{9AE91B45-234F-4DDC-9F81-FFE83240CCD1}" presName="sp" presStyleCnt="0"/>
      <dgm:spPr/>
    </dgm:pt>
    <dgm:pt modelId="{2D215884-EE69-4FF5-809D-F25CABD88808}" type="pres">
      <dgm:prSet presAssocID="{6F988C5A-C51C-4E19-8037-9DD5E3E92CC1}" presName="linNode" presStyleCnt="0"/>
      <dgm:spPr/>
    </dgm:pt>
    <dgm:pt modelId="{6A83DC21-9785-4639-882B-B7EB1893D5AD}" type="pres">
      <dgm:prSet presAssocID="{6F988C5A-C51C-4E19-8037-9DD5E3E92CC1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45B7CC-B3EB-4AEB-9EC9-68E717590EC8}" type="pres">
      <dgm:prSet presAssocID="{6F988C5A-C51C-4E19-8037-9DD5E3E92CC1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CF68B1-DF59-4750-99D4-29A3FD578CB8}" type="presOf" srcId="{5B903E22-A138-4DDF-8C2E-A113AAC61D5D}" destId="{2F65102C-D06D-4B52-BA1A-FCA2CA9EF09A}" srcOrd="0" destOrd="0" presId="urn:microsoft.com/office/officeart/2005/8/layout/vList5"/>
    <dgm:cxn modelId="{8C9CB505-F1AD-449F-97AA-B9FF8918054C}" type="presOf" srcId="{25495D70-3152-4A88-AA25-90649B86688C}" destId="{2F65102C-D06D-4B52-BA1A-FCA2CA9EF09A}" srcOrd="0" destOrd="2" presId="urn:microsoft.com/office/officeart/2005/8/layout/vList5"/>
    <dgm:cxn modelId="{D4EFD148-1D7D-43BF-B58A-49F062C1D66F}" srcId="{FB0C4BD9-18F3-4B86-8B46-257C45DAE41B}" destId="{CBDD0F5E-E158-43AE-8465-6404D8A426D9}" srcOrd="1" destOrd="0" parTransId="{9EE8FFF9-EA21-4F1B-BA5E-55C2AFFE5CEB}" sibTransId="{3470A1E2-B14B-420E-9619-AEA2C0A975AF}"/>
    <dgm:cxn modelId="{B28C1C10-085A-4C5A-A9E0-E5922CDDFED1}" srcId="{A136C3C6-A5DD-4903-8C66-544FD0EC2476}" destId="{CBDFA10B-9AFD-4766-AB86-23278F5B1A33}" srcOrd="1" destOrd="0" parTransId="{DBAFB842-FC44-430A-A83D-9484E9BFAEB5}" sibTransId="{9AE91B45-234F-4DDC-9F81-FFE83240CCD1}"/>
    <dgm:cxn modelId="{C9AB4366-1D64-4D91-A780-84973ACAC434}" type="presOf" srcId="{2F2C645F-BDC5-468D-ABF7-35382A4F2E85}" destId="{C345B7CC-B3EB-4AEB-9EC9-68E717590EC8}" srcOrd="0" destOrd="1" presId="urn:microsoft.com/office/officeart/2005/8/layout/vList5"/>
    <dgm:cxn modelId="{EF3F9028-CD4C-45F4-A568-F220B329D576}" type="presOf" srcId="{BBEC3B48-7F4A-4D08-8FB1-459160470F2B}" destId="{E6881E49-6C92-430A-84DF-CCA8FC8A2C51}" srcOrd="0" destOrd="2" presId="urn:microsoft.com/office/officeart/2005/8/layout/vList5"/>
    <dgm:cxn modelId="{13BCA156-85B8-4141-B149-99C2B3D15019}" type="presOf" srcId="{CBDFA10B-9AFD-4766-AB86-23278F5B1A33}" destId="{F6660A5D-A059-44AE-A05B-FC79D0DB8604}" srcOrd="0" destOrd="0" presId="urn:microsoft.com/office/officeart/2005/8/layout/vList5"/>
    <dgm:cxn modelId="{EDB3B121-88B6-4031-ADE7-3F68F514FF78}" type="presOf" srcId="{6F988C5A-C51C-4E19-8037-9DD5E3E92CC1}" destId="{6A83DC21-9785-4639-882B-B7EB1893D5AD}" srcOrd="0" destOrd="0" presId="urn:microsoft.com/office/officeart/2005/8/layout/vList5"/>
    <dgm:cxn modelId="{58C73E72-5B50-40BF-9EF8-6A6717993A59}" type="presOf" srcId="{E705237C-B705-4D89-8DCB-BE0C60726F2D}" destId="{C345B7CC-B3EB-4AEB-9EC9-68E717590EC8}" srcOrd="0" destOrd="2" presId="urn:microsoft.com/office/officeart/2005/8/layout/vList5"/>
    <dgm:cxn modelId="{3F968966-0464-411E-BDDA-2893100C6370}" srcId="{6F988C5A-C51C-4E19-8037-9DD5E3E92CC1}" destId="{E705237C-B705-4D89-8DCB-BE0C60726F2D}" srcOrd="2" destOrd="0" parTransId="{50CC4214-2EA0-4F44-8E51-81500E6064A1}" sibTransId="{C9037D30-3299-4FCC-89C1-3C033B8870F6}"/>
    <dgm:cxn modelId="{30F53290-7C68-42D1-8372-B1D92A7972B0}" type="presOf" srcId="{6AF99E7F-CD02-4D3A-9C17-D18D91873753}" destId="{E6881E49-6C92-430A-84DF-CCA8FC8A2C51}" srcOrd="0" destOrd="0" presId="urn:microsoft.com/office/officeart/2005/8/layout/vList5"/>
    <dgm:cxn modelId="{956C95DB-2477-4055-B4BE-CF8D1A2D3525}" srcId="{6F988C5A-C51C-4E19-8037-9DD5E3E92CC1}" destId="{D437F004-B5CD-4E2E-8A71-1C9DCFA5510A}" srcOrd="0" destOrd="0" parTransId="{1E60FC3C-AD4C-4A6F-94C7-E2790E6203F9}" sibTransId="{D74802F6-F832-47B1-8A1E-FF060AD7BB6B}"/>
    <dgm:cxn modelId="{02319655-0BC8-4FEE-8EEA-59B25451663F}" srcId="{CBDFA10B-9AFD-4766-AB86-23278F5B1A33}" destId="{BBEC3B48-7F4A-4D08-8FB1-459160470F2B}" srcOrd="2" destOrd="0" parTransId="{9CDB7B3A-A5BC-498A-AB71-2F535876484C}" sibTransId="{97FB2BB0-F80D-4971-9DF3-4BD27941C731}"/>
    <dgm:cxn modelId="{6DE35B46-7612-47E1-B651-28E1B0844BFA}" srcId="{CBDFA10B-9AFD-4766-AB86-23278F5B1A33}" destId="{5BCF6128-1C6B-446B-8042-A60A3A5ABBD3}" srcOrd="1" destOrd="0" parTransId="{E21E6D8E-DEC7-41E8-B21D-CFAFDE73A85C}" sibTransId="{9225BE7B-F122-46EC-BE87-AC4ACF2C3323}"/>
    <dgm:cxn modelId="{BE9E9F19-A7FD-4B51-8334-0B8F31D0E573}" type="presOf" srcId="{A136C3C6-A5DD-4903-8C66-544FD0EC2476}" destId="{62109EC7-14F1-4577-93A7-6EC532C02776}" srcOrd="0" destOrd="0" presId="urn:microsoft.com/office/officeart/2005/8/layout/vList5"/>
    <dgm:cxn modelId="{D6CAED8A-6EBA-4952-AB75-CAA9E5B369DD}" srcId="{6F988C5A-C51C-4E19-8037-9DD5E3E92CC1}" destId="{2F2C645F-BDC5-468D-ABF7-35382A4F2E85}" srcOrd="1" destOrd="0" parTransId="{AF55F34A-0E48-4EC2-8939-76ACA71DCE02}" sibTransId="{27D7F05C-EBC8-40AD-8FC1-269AD5EFD3B6}"/>
    <dgm:cxn modelId="{B2688B89-5004-4A59-876A-83C9B7A20AF3}" type="presOf" srcId="{CBDD0F5E-E158-43AE-8465-6404D8A426D9}" destId="{2F65102C-D06D-4B52-BA1A-FCA2CA9EF09A}" srcOrd="0" destOrd="1" presId="urn:microsoft.com/office/officeart/2005/8/layout/vList5"/>
    <dgm:cxn modelId="{099989FF-F123-44F7-BB89-6722B6557C67}" srcId="{A136C3C6-A5DD-4903-8C66-544FD0EC2476}" destId="{FB0C4BD9-18F3-4B86-8B46-257C45DAE41B}" srcOrd="0" destOrd="0" parTransId="{CC5D45C9-0584-4B4C-BF29-11860F5D5504}" sibTransId="{D4BD17CD-E0D6-4E80-9266-8699E02FF819}"/>
    <dgm:cxn modelId="{B0ACAB56-58CD-4DDF-AE36-94955EE53E04}" type="presOf" srcId="{D437F004-B5CD-4E2E-8A71-1C9DCFA5510A}" destId="{C345B7CC-B3EB-4AEB-9EC9-68E717590EC8}" srcOrd="0" destOrd="0" presId="urn:microsoft.com/office/officeart/2005/8/layout/vList5"/>
    <dgm:cxn modelId="{0C45887C-2800-4397-94A8-5C899E8C8F41}" type="presOf" srcId="{5BCF6128-1C6B-446B-8042-A60A3A5ABBD3}" destId="{E6881E49-6C92-430A-84DF-CCA8FC8A2C51}" srcOrd="0" destOrd="1" presId="urn:microsoft.com/office/officeart/2005/8/layout/vList5"/>
    <dgm:cxn modelId="{E50792C0-B06E-4208-8B00-96F310DDBB93}" srcId="{FB0C4BD9-18F3-4B86-8B46-257C45DAE41B}" destId="{5B903E22-A138-4DDF-8C2E-A113AAC61D5D}" srcOrd="0" destOrd="0" parTransId="{ADB617D5-939C-4963-BC40-4B06D6AE325C}" sibTransId="{5C608600-B178-4898-97C9-6DEEC486EC8F}"/>
    <dgm:cxn modelId="{194BA889-D789-4BF3-A5F0-DBA1ED173439}" type="presOf" srcId="{FB0C4BD9-18F3-4B86-8B46-257C45DAE41B}" destId="{16AC3361-D8CB-499F-B000-DA1124C66827}" srcOrd="0" destOrd="0" presId="urn:microsoft.com/office/officeart/2005/8/layout/vList5"/>
    <dgm:cxn modelId="{3FFB99FB-9FAE-4295-A20C-974584E42117}" srcId="{CBDFA10B-9AFD-4766-AB86-23278F5B1A33}" destId="{6AF99E7F-CD02-4D3A-9C17-D18D91873753}" srcOrd="0" destOrd="0" parTransId="{029D6A40-4B9A-4D5B-82B4-3D5D56639459}" sibTransId="{3015D02A-89CA-4B02-8A88-7BB808AF9FDB}"/>
    <dgm:cxn modelId="{B711B841-F904-4931-B077-83486238F5C2}" srcId="{A136C3C6-A5DD-4903-8C66-544FD0EC2476}" destId="{6F988C5A-C51C-4E19-8037-9DD5E3E92CC1}" srcOrd="2" destOrd="0" parTransId="{FD1621AA-DFC0-4B19-B1DC-ED425D9DD8B9}" sibTransId="{FCD4741D-5476-4E08-8037-87B0111FD7C3}"/>
    <dgm:cxn modelId="{6221F5D6-2EBD-4470-A250-278DE158B943}" srcId="{FB0C4BD9-18F3-4B86-8B46-257C45DAE41B}" destId="{25495D70-3152-4A88-AA25-90649B86688C}" srcOrd="2" destOrd="0" parTransId="{1A7A4013-3946-4FBD-BBCF-2C1A72D2FBB5}" sibTransId="{6DB23E0F-CD88-4059-BB95-B818F04910F9}"/>
    <dgm:cxn modelId="{FA55EB8A-B544-4D9E-B614-554501FC1B34}" type="presParOf" srcId="{62109EC7-14F1-4577-93A7-6EC532C02776}" destId="{1F1F1433-B752-46B7-98E0-2D65CC392FB5}" srcOrd="0" destOrd="0" presId="urn:microsoft.com/office/officeart/2005/8/layout/vList5"/>
    <dgm:cxn modelId="{A2C622AE-D607-4849-B797-285E0BCC3487}" type="presParOf" srcId="{1F1F1433-B752-46B7-98E0-2D65CC392FB5}" destId="{16AC3361-D8CB-499F-B000-DA1124C66827}" srcOrd="0" destOrd="0" presId="urn:microsoft.com/office/officeart/2005/8/layout/vList5"/>
    <dgm:cxn modelId="{80AB8302-F16B-4619-82D6-7EE750AB420A}" type="presParOf" srcId="{1F1F1433-B752-46B7-98E0-2D65CC392FB5}" destId="{2F65102C-D06D-4B52-BA1A-FCA2CA9EF09A}" srcOrd="1" destOrd="0" presId="urn:microsoft.com/office/officeart/2005/8/layout/vList5"/>
    <dgm:cxn modelId="{642CD9FA-0DDE-4BED-81E2-27DA001D26ED}" type="presParOf" srcId="{62109EC7-14F1-4577-93A7-6EC532C02776}" destId="{C6FAF6E0-233D-4FF4-A6CA-43DE74BE9659}" srcOrd="1" destOrd="0" presId="urn:microsoft.com/office/officeart/2005/8/layout/vList5"/>
    <dgm:cxn modelId="{2C56B33D-C2B3-446A-853B-CF7BF99296BE}" type="presParOf" srcId="{62109EC7-14F1-4577-93A7-6EC532C02776}" destId="{D8E0371C-C868-4E68-9367-B01E6BA2BA6F}" srcOrd="2" destOrd="0" presId="urn:microsoft.com/office/officeart/2005/8/layout/vList5"/>
    <dgm:cxn modelId="{92285762-4424-4F9E-90FB-F4A437B67071}" type="presParOf" srcId="{D8E0371C-C868-4E68-9367-B01E6BA2BA6F}" destId="{F6660A5D-A059-44AE-A05B-FC79D0DB8604}" srcOrd="0" destOrd="0" presId="urn:microsoft.com/office/officeart/2005/8/layout/vList5"/>
    <dgm:cxn modelId="{0731EDC4-CB77-4D80-BCE7-8D90B2BC595E}" type="presParOf" srcId="{D8E0371C-C868-4E68-9367-B01E6BA2BA6F}" destId="{E6881E49-6C92-430A-84DF-CCA8FC8A2C51}" srcOrd="1" destOrd="0" presId="urn:microsoft.com/office/officeart/2005/8/layout/vList5"/>
    <dgm:cxn modelId="{AFF63B8F-EA2A-497B-AADC-B04642893A27}" type="presParOf" srcId="{62109EC7-14F1-4577-93A7-6EC532C02776}" destId="{85A627EA-354D-4E48-B3FD-171DEC8E0FC5}" srcOrd="3" destOrd="0" presId="urn:microsoft.com/office/officeart/2005/8/layout/vList5"/>
    <dgm:cxn modelId="{61E3A00D-AA8A-4D1D-BC63-06E5709D3BF1}" type="presParOf" srcId="{62109EC7-14F1-4577-93A7-6EC532C02776}" destId="{2D215884-EE69-4FF5-809D-F25CABD88808}" srcOrd="4" destOrd="0" presId="urn:microsoft.com/office/officeart/2005/8/layout/vList5"/>
    <dgm:cxn modelId="{FB6FADFD-3F26-4358-9233-E1688E96B0D8}" type="presParOf" srcId="{2D215884-EE69-4FF5-809D-F25CABD88808}" destId="{6A83DC21-9785-4639-882B-B7EB1893D5AD}" srcOrd="0" destOrd="0" presId="urn:microsoft.com/office/officeart/2005/8/layout/vList5"/>
    <dgm:cxn modelId="{9CC4257E-002F-4EDC-8B24-C60F8FBF1AA9}" type="presParOf" srcId="{2D215884-EE69-4FF5-809D-F25CABD88808}" destId="{C345B7CC-B3EB-4AEB-9EC9-68E717590EC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Bildung von Bereichsexperten</a:t>
          </a:r>
          <a:endParaRPr lang="en-US" dirty="0" smtClean="0">
            <a:solidFill>
              <a:schemeClr val="bg1"/>
            </a:solidFill>
          </a:endParaRPr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>
              <a:solidFill>
                <a:srgbClr val="0070C0"/>
              </a:solidFill>
            </a:rPr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/>
            <a:t>Bildung von Bereichsexperten</a:t>
          </a:r>
          <a:endParaRPr lang="en-US" dirty="0" smtClean="0"/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>
              <a:solidFill>
                <a:srgbClr val="0070C0"/>
              </a:solidFill>
            </a:rPr>
            <a:t>Ablaufliste bei Tasks</a:t>
          </a:r>
          <a:endParaRPr lang="en-US" dirty="0">
            <a:solidFill>
              <a:srgbClr val="0070C0"/>
            </a:solidFill>
          </a:endParaRPr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/>
            <a:t>Parallelisierung (Relaxtes Extreme Programming)</a:t>
          </a:r>
          <a:endParaRPr lang="en-US" dirty="0" smtClean="0"/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/>
            <a:t>Erfahrung bei Stories und Entscheidungen:</a:t>
          </a:r>
          <a:endParaRPr lang="en-US" dirty="0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/>
            <a:t>Bildung von Bereichsexperten</a:t>
          </a:r>
          <a:endParaRPr lang="en-US" dirty="0" smtClean="0"/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>
              <a:solidFill>
                <a:srgbClr val="0070C0"/>
              </a:solidFill>
            </a:rPr>
            <a:t>Ablaufliste bei Tasks</a:t>
          </a:r>
          <a:endParaRPr lang="en-US" dirty="0">
            <a:solidFill>
              <a:srgbClr val="0070C0"/>
            </a:solidFill>
          </a:endParaRPr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/>
            <a:t>Parallelisierung (Relaxtes Extreme Programming)</a:t>
          </a:r>
          <a:endParaRPr lang="en-US" dirty="0" smtClean="0"/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/>
            <a:t>Erfahrung bei Stories und Entscheidungen:</a:t>
          </a:r>
          <a:endParaRPr lang="en-US" dirty="0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>
            <a:solidFill>
              <a:schemeClr val="bg1"/>
            </a:solidFill>
          </a:endParaRPr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/>
            <a:t>Bildung von Bereichsexperten</a:t>
          </a:r>
          <a:endParaRPr lang="en-US" dirty="0" smtClean="0"/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>
              <a:solidFill>
                <a:srgbClr val="0070C0"/>
              </a:solidFill>
            </a:rPr>
            <a:t>Ablaufliste bei Tasks</a:t>
          </a:r>
          <a:endParaRPr lang="en-US" dirty="0">
            <a:solidFill>
              <a:srgbClr val="0070C0"/>
            </a:solidFill>
          </a:endParaRPr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rgbClr val="0070C0"/>
              </a:solidFill>
            </a:rPr>
            <a:t>Knappes Pro-Kontra, Aufwand v. Nutzen, CRC Cards etc. als Design Entscheidungs-Hilfen</a:t>
          </a:r>
          <a:endParaRPr lang="en-US" dirty="0">
            <a:solidFill>
              <a:srgbClr val="0070C0"/>
            </a:solidFill>
          </a:endParaRPr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Bildung von Bereichsexperten</a:t>
          </a:r>
          <a:endParaRPr lang="en-US" dirty="0" smtClean="0">
            <a:solidFill>
              <a:schemeClr val="bg1"/>
            </a:solidFill>
          </a:endParaRPr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rgbClr val="0070C0"/>
              </a:solidFill>
            </a:rPr>
            <a:t>Knappes Pro-Kontra, Aufwand v. Nutzen, CRC Cards etc. als Design Entscheidungs-Hilfen</a:t>
          </a:r>
          <a:endParaRPr lang="en-US" dirty="0">
            <a:solidFill>
              <a:srgbClr val="0070C0"/>
            </a:solidFill>
          </a:endParaRPr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Bildung von Bereichsexperten</a:t>
          </a:r>
          <a:endParaRPr lang="en-US" dirty="0" smtClean="0">
            <a:solidFill>
              <a:schemeClr val="bg1"/>
            </a:solidFill>
          </a:endParaRPr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57BCD0-D7FA-4BFF-B7CE-741BE16C7E59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2D37D3-A4AF-452E-A2F4-C7FF725D9472}">
      <dgm:prSet custT="1"/>
      <dgm:spPr/>
      <dgm:t>
        <a:bodyPr/>
        <a:lstStyle/>
        <a:p>
          <a:pPr rtl="0"/>
          <a:r>
            <a:rPr lang="de-DE" sz="1400" dirty="0" smtClean="0"/>
            <a:t>Stories sind unverändert geblieben</a:t>
          </a:r>
          <a:endParaRPr lang="en-US" sz="1400" dirty="0"/>
        </a:p>
      </dgm:t>
    </dgm:pt>
    <dgm:pt modelId="{090DE334-85CE-4C68-92F2-3242DC60B96F}" type="parTrans" cxnId="{2444345B-9D6A-4308-9EB8-EA44F6B0E6F6}">
      <dgm:prSet/>
      <dgm:spPr/>
      <dgm:t>
        <a:bodyPr/>
        <a:lstStyle/>
        <a:p>
          <a:endParaRPr lang="en-US"/>
        </a:p>
      </dgm:t>
    </dgm:pt>
    <dgm:pt modelId="{A8D8EB80-C79B-4717-9806-92527EEB6775}" type="sibTrans" cxnId="{2444345B-9D6A-4308-9EB8-EA44F6B0E6F6}">
      <dgm:prSet/>
      <dgm:spPr/>
      <dgm:t>
        <a:bodyPr/>
        <a:lstStyle/>
        <a:p>
          <a:endParaRPr lang="en-US"/>
        </a:p>
      </dgm:t>
    </dgm:pt>
    <dgm:pt modelId="{C5817810-A25B-4CB9-BFDF-2072E5D2622F}">
      <dgm:prSet/>
      <dgm:spPr/>
      <dgm:t>
        <a:bodyPr/>
        <a:lstStyle/>
        <a:p>
          <a:pPr rtl="0"/>
          <a:endParaRPr lang="en-US" dirty="0"/>
        </a:p>
      </dgm:t>
    </dgm:pt>
    <dgm:pt modelId="{BE8E01C4-D69C-483B-B961-C0AB28DA4D35}" type="parTrans" cxnId="{4389AB14-5C9A-4F6C-98D2-C292C7186BB0}">
      <dgm:prSet/>
      <dgm:spPr/>
      <dgm:t>
        <a:bodyPr/>
        <a:lstStyle/>
        <a:p>
          <a:endParaRPr lang="en-US"/>
        </a:p>
      </dgm:t>
    </dgm:pt>
    <dgm:pt modelId="{04592A35-9318-4172-BF5C-0CDE2EA29961}" type="sibTrans" cxnId="{4389AB14-5C9A-4F6C-98D2-C292C7186BB0}">
      <dgm:prSet/>
      <dgm:spPr/>
      <dgm:t>
        <a:bodyPr/>
        <a:lstStyle/>
        <a:p>
          <a:endParaRPr lang="en-US"/>
        </a:p>
      </dgm:t>
    </dgm:pt>
    <dgm:pt modelId="{FC8FF230-725D-4755-9668-E332A641B942}">
      <dgm:prSet/>
      <dgm:spPr/>
      <dgm:t>
        <a:bodyPr/>
        <a:lstStyle/>
        <a:p>
          <a:pPr rtl="0"/>
          <a:endParaRPr lang="en-US" dirty="0"/>
        </a:p>
      </dgm:t>
    </dgm:pt>
    <dgm:pt modelId="{9BACF74F-1C3A-4376-B0DB-E45449CC4E31}" type="parTrans" cxnId="{10823F37-0754-4A7A-96F8-99A1F04D849A}">
      <dgm:prSet/>
      <dgm:spPr/>
      <dgm:t>
        <a:bodyPr/>
        <a:lstStyle/>
        <a:p>
          <a:endParaRPr lang="en-US"/>
        </a:p>
      </dgm:t>
    </dgm:pt>
    <dgm:pt modelId="{04B6F92C-D061-4A8C-B87A-5F9EB849DEF7}" type="sibTrans" cxnId="{10823F37-0754-4A7A-96F8-99A1F04D849A}">
      <dgm:prSet/>
      <dgm:spPr/>
      <dgm:t>
        <a:bodyPr/>
        <a:lstStyle/>
        <a:p>
          <a:endParaRPr lang="en-US"/>
        </a:p>
      </dgm:t>
    </dgm:pt>
    <dgm:pt modelId="{823E1AE1-4482-4703-95AE-9CEFD32BCC74}">
      <dgm:prSet/>
      <dgm:spPr/>
      <dgm:t>
        <a:bodyPr/>
        <a:lstStyle/>
        <a:p>
          <a:pPr rtl="0"/>
          <a:endParaRPr lang="en-US" dirty="0"/>
        </a:p>
      </dgm:t>
    </dgm:pt>
    <dgm:pt modelId="{C84A8D30-EB92-4153-8F7D-5045080CC0FD}" type="parTrans" cxnId="{8FBF83D8-0E63-4038-AC5C-BF2E4FF4AF02}">
      <dgm:prSet/>
      <dgm:spPr/>
      <dgm:t>
        <a:bodyPr/>
        <a:lstStyle/>
        <a:p>
          <a:endParaRPr lang="en-US"/>
        </a:p>
      </dgm:t>
    </dgm:pt>
    <dgm:pt modelId="{AD75018B-EEEC-4DA1-ABA8-B7A67C68A459}" type="sibTrans" cxnId="{8FBF83D8-0E63-4038-AC5C-BF2E4FF4AF02}">
      <dgm:prSet/>
      <dgm:spPr/>
      <dgm:t>
        <a:bodyPr/>
        <a:lstStyle/>
        <a:p>
          <a:endParaRPr lang="en-US"/>
        </a:p>
      </dgm:t>
    </dgm:pt>
    <dgm:pt modelId="{51263446-2118-4CDB-8CFD-D4579454F350}">
      <dgm:prSet/>
      <dgm:spPr/>
      <dgm:t>
        <a:bodyPr/>
        <a:lstStyle/>
        <a:p>
          <a:pPr rtl="0"/>
          <a:endParaRPr lang="en-US" dirty="0"/>
        </a:p>
      </dgm:t>
    </dgm:pt>
    <dgm:pt modelId="{00D6B3A9-7C07-4DC3-A9DD-ACD8B7136C05}" type="parTrans" cxnId="{6718E8EE-4A16-4178-8684-E68D211C47B5}">
      <dgm:prSet/>
      <dgm:spPr/>
      <dgm:t>
        <a:bodyPr/>
        <a:lstStyle/>
        <a:p>
          <a:endParaRPr lang="en-US"/>
        </a:p>
      </dgm:t>
    </dgm:pt>
    <dgm:pt modelId="{C1680D26-0ECA-4337-A3C9-49D01941D05F}" type="sibTrans" cxnId="{6718E8EE-4A16-4178-8684-E68D211C47B5}">
      <dgm:prSet/>
      <dgm:spPr/>
      <dgm:t>
        <a:bodyPr/>
        <a:lstStyle/>
        <a:p>
          <a:endParaRPr lang="en-US"/>
        </a:p>
      </dgm:t>
    </dgm:pt>
    <dgm:pt modelId="{14319844-0FDB-45B2-B0BB-A433D2A12291}" type="pres">
      <dgm:prSet presAssocID="{FF57BCD0-D7FA-4BFF-B7CE-741BE16C7E59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1E4713-0FA5-46ED-A7BD-7A8287E497B2}" type="pres">
      <dgm:prSet presAssocID="{D02D37D3-A4AF-452E-A2F4-C7FF725D9472}" presName="circle1" presStyleLbl="node1" presStyleIdx="0" presStyleCnt="3"/>
      <dgm:spPr/>
    </dgm:pt>
    <dgm:pt modelId="{85E87478-40E1-4124-ADE0-58C5A3510EE9}" type="pres">
      <dgm:prSet presAssocID="{D02D37D3-A4AF-452E-A2F4-C7FF725D9472}" presName="space" presStyleCnt="0"/>
      <dgm:spPr/>
    </dgm:pt>
    <dgm:pt modelId="{D0C3725A-3517-4FF6-9A14-EC6509E14EDE}" type="pres">
      <dgm:prSet presAssocID="{D02D37D3-A4AF-452E-A2F4-C7FF725D9472}" presName="rect1" presStyleLbl="alignAcc1" presStyleIdx="0" presStyleCnt="3"/>
      <dgm:spPr/>
      <dgm:t>
        <a:bodyPr/>
        <a:lstStyle/>
        <a:p>
          <a:endParaRPr lang="en-US"/>
        </a:p>
      </dgm:t>
    </dgm:pt>
    <dgm:pt modelId="{56403640-84A2-48C0-A443-A7DF6A216F2B}" type="pres">
      <dgm:prSet presAssocID="{C5817810-A25B-4CB9-BFDF-2072E5D2622F}" presName="vertSpace2" presStyleLbl="node1" presStyleIdx="0" presStyleCnt="3"/>
      <dgm:spPr/>
    </dgm:pt>
    <dgm:pt modelId="{B50E0406-D4EB-4FC0-B65C-E37AE9F6F4C1}" type="pres">
      <dgm:prSet presAssocID="{C5817810-A25B-4CB9-BFDF-2072E5D2622F}" presName="circle2" presStyleLbl="node1" presStyleIdx="1" presStyleCnt="3"/>
      <dgm:spPr/>
    </dgm:pt>
    <dgm:pt modelId="{5FD95320-5B01-46BC-B576-D3FC19CF0C1A}" type="pres">
      <dgm:prSet presAssocID="{C5817810-A25B-4CB9-BFDF-2072E5D2622F}" presName="rect2" presStyleLbl="alignAcc1" presStyleIdx="1" presStyleCnt="3"/>
      <dgm:spPr/>
      <dgm:t>
        <a:bodyPr/>
        <a:lstStyle/>
        <a:p>
          <a:endParaRPr lang="en-US"/>
        </a:p>
      </dgm:t>
    </dgm:pt>
    <dgm:pt modelId="{25DBC86C-C1FD-4A28-9302-C956FD1D1E47}" type="pres">
      <dgm:prSet presAssocID="{FC8FF230-725D-4755-9668-E332A641B942}" presName="vertSpace3" presStyleLbl="node1" presStyleIdx="1" presStyleCnt="3"/>
      <dgm:spPr/>
    </dgm:pt>
    <dgm:pt modelId="{367A8D96-0341-4A2C-922D-51680BC721DE}" type="pres">
      <dgm:prSet presAssocID="{FC8FF230-725D-4755-9668-E332A641B942}" presName="circle3" presStyleLbl="node1" presStyleIdx="2" presStyleCnt="3"/>
      <dgm:spPr/>
    </dgm:pt>
    <dgm:pt modelId="{BC048AC1-3E85-412A-A700-318D0689367E}" type="pres">
      <dgm:prSet presAssocID="{FC8FF230-725D-4755-9668-E332A641B942}" presName="rect3" presStyleLbl="alignAcc1" presStyleIdx="2" presStyleCnt="3"/>
      <dgm:spPr/>
      <dgm:t>
        <a:bodyPr/>
        <a:lstStyle/>
        <a:p>
          <a:endParaRPr lang="en-US"/>
        </a:p>
      </dgm:t>
    </dgm:pt>
    <dgm:pt modelId="{934FDC56-D648-436D-ADFF-9F4EE3930E4A}" type="pres">
      <dgm:prSet presAssocID="{D02D37D3-A4AF-452E-A2F4-C7FF725D9472}" presName="rect1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5F8C68-B610-4BD8-A603-3368F7A9ABFA}" type="pres">
      <dgm:prSet presAssocID="{D02D37D3-A4AF-452E-A2F4-C7FF725D9472}" presName="rect1ChTx" presStyleLbl="alignAcc1" presStyleIdx="2" presStyleCnt="3">
        <dgm:presLayoutVars>
          <dgm:bulletEnabled val="1"/>
        </dgm:presLayoutVars>
      </dgm:prSet>
      <dgm:spPr/>
    </dgm:pt>
    <dgm:pt modelId="{91FD6599-E892-405B-BE4F-6173604AD2CC}" type="pres">
      <dgm:prSet presAssocID="{C5817810-A25B-4CB9-BFDF-2072E5D2622F}" presName="rect2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B93986-87FC-4EF9-BAF4-253D655576CE}" type="pres">
      <dgm:prSet presAssocID="{C5817810-A25B-4CB9-BFDF-2072E5D2622F}" presName="rect2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538290-C164-4293-8AAA-2CC0B13C6F89}" type="pres">
      <dgm:prSet presAssocID="{FC8FF230-725D-4755-9668-E332A641B942}" presName="rect3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F703-9A0F-445D-A75D-89D0E0A38059}" type="pres">
      <dgm:prSet presAssocID="{FC8FF230-725D-4755-9668-E332A641B942}" presName="rect3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CDE248-F686-4D19-A517-D6D1279CB230}" type="presOf" srcId="{51263446-2118-4CDB-8CFD-D4579454F350}" destId="{0FB93986-87FC-4EF9-BAF4-253D655576CE}" srcOrd="0" destOrd="0" presId="urn:microsoft.com/office/officeart/2005/8/layout/target3"/>
    <dgm:cxn modelId="{4389AB14-5C9A-4F6C-98D2-C292C7186BB0}" srcId="{FF57BCD0-D7FA-4BFF-B7CE-741BE16C7E59}" destId="{C5817810-A25B-4CB9-BFDF-2072E5D2622F}" srcOrd="1" destOrd="0" parTransId="{BE8E01C4-D69C-483B-B961-C0AB28DA4D35}" sibTransId="{04592A35-9318-4172-BF5C-0CDE2EA29961}"/>
    <dgm:cxn modelId="{6718E8EE-4A16-4178-8684-E68D211C47B5}" srcId="{C5817810-A25B-4CB9-BFDF-2072E5D2622F}" destId="{51263446-2118-4CDB-8CFD-D4579454F350}" srcOrd="0" destOrd="0" parTransId="{00D6B3A9-7C07-4DC3-A9DD-ACD8B7136C05}" sibTransId="{C1680D26-0ECA-4337-A3C9-49D01941D05F}"/>
    <dgm:cxn modelId="{1E3445BF-2F63-45D3-8815-F400CAC8DD52}" type="presOf" srcId="{823E1AE1-4482-4703-95AE-9CEFD32BCC74}" destId="{AD33F703-9A0F-445D-A75D-89D0E0A38059}" srcOrd="0" destOrd="0" presId="urn:microsoft.com/office/officeart/2005/8/layout/target3"/>
    <dgm:cxn modelId="{10823F37-0754-4A7A-96F8-99A1F04D849A}" srcId="{FF57BCD0-D7FA-4BFF-B7CE-741BE16C7E59}" destId="{FC8FF230-725D-4755-9668-E332A641B942}" srcOrd="2" destOrd="0" parTransId="{9BACF74F-1C3A-4376-B0DB-E45449CC4E31}" sibTransId="{04B6F92C-D061-4A8C-B87A-5F9EB849DEF7}"/>
    <dgm:cxn modelId="{8FBF83D8-0E63-4038-AC5C-BF2E4FF4AF02}" srcId="{FC8FF230-725D-4755-9668-E332A641B942}" destId="{823E1AE1-4482-4703-95AE-9CEFD32BCC74}" srcOrd="0" destOrd="0" parTransId="{C84A8D30-EB92-4153-8F7D-5045080CC0FD}" sibTransId="{AD75018B-EEEC-4DA1-ABA8-B7A67C68A459}"/>
    <dgm:cxn modelId="{8886EB4C-1C1E-44F3-9F96-C33A8EB7C498}" type="presOf" srcId="{FC8FF230-725D-4755-9668-E332A641B942}" destId="{BC048AC1-3E85-412A-A700-318D0689367E}" srcOrd="0" destOrd="0" presId="urn:microsoft.com/office/officeart/2005/8/layout/target3"/>
    <dgm:cxn modelId="{2444345B-9D6A-4308-9EB8-EA44F6B0E6F6}" srcId="{FF57BCD0-D7FA-4BFF-B7CE-741BE16C7E59}" destId="{D02D37D3-A4AF-452E-A2F4-C7FF725D9472}" srcOrd="0" destOrd="0" parTransId="{090DE334-85CE-4C68-92F2-3242DC60B96F}" sibTransId="{A8D8EB80-C79B-4717-9806-92527EEB6775}"/>
    <dgm:cxn modelId="{2C5C7544-98A4-4D14-BAFA-7A41D697C0C3}" type="presOf" srcId="{C5817810-A25B-4CB9-BFDF-2072E5D2622F}" destId="{91FD6599-E892-405B-BE4F-6173604AD2CC}" srcOrd="1" destOrd="0" presId="urn:microsoft.com/office/officeart/2005/8/layout/target3"/>
    <dgm:cxn modelId="{E660B803-8EFE-4041-98A3-10E5C82EB61B}" type="presOf" srcId="{FF57BCD0-D7FA-4BFF-B7CE-741BE16C7E59}" destId="{14319844-0FDB-45B2-B0BB-A433D2A12291}" srcOrd="0" destOrd="0" presId="urn:microsoft.com/office/officeart/2005/8/layout/target3"/>
    <dgm:cxn modelId="{A5F0E5EE-1491-427C-BB87-8892EE570A5B}" type="presOf" srcId="{D02D37D3-A4AF-452E-A2F4-C7FF725D9472}" destId="{D0C3725A-3517-4FF6-9A14-EC6509E14EDE}" srcOrd="0" destOrd="0" presId="urn:microsoft.com/office/officeart/2005/8/layout/target3"/>
    <dgm:cxn modelId="{91903C82-9C6D-4CF0-8E8B-2E6EC001B947}" type="presOf" srcId="{C5817810-A25B-4CB9-BFDF-2072E5D2622F}" destId="{5FD95320-5B01-46BC-B576-D3FC19CF0C1A}" srcOrd="0" destOrd="0" presId="urn:microsoft.com/office/officeart/2005/8/layout/target3"/>
    <dgm:cxn modelId="{684A9B7D-E861-4736-B956-E33BF5B062BA}" type="presOf" srcId="{D02D37D3-A4AF-452E-A2F4-C7FF725D9472}" destId="{934FDC56-D648-436D-ADFF-9F4EE3930E4A}" srcOrd="1" destOrd="0" presId="urn:microsoft.com/office/officeart/2005/8/layout/target3"/>
    <dgm:cxn modelId="{44EB0AE6-37EB-49D1-BAC8-91F5AAD2C966}" type="presOf" srcId="{FC8FF230-725D-4755-9668-E332A641B942}" destId="{F5538290-C164-4293-8AAA-2CC0B13C6F89}" srcOrd="1" destOrd="0" presId="urn:microsoft.com/office/officeart/2005/8/layout/target3"/>
    <dgm:cxn modelId="{75EB5C1A-5486-4597-A9E6-983FD3B6D8C6}" type="presParOf" srcId="{14319844-0FDB-45B2-B0BB-A433D2A12291}" destId="{651E4713-0FA5-46ED-A7BD-7A8287E497B2}" srcOrd="0" destOrd="0" presId="urn:microsoft.com/office/officeart/2005/8/layout/target3"/>
    <dgm:cxn modelId="{9AFB4C30-B8C2-4233-81D8-BEA3C72323ED}" type="presParOf" srcId="{14319844-0FDB-45B2-B0BB-A433D2A12291}" destId="{85E87478-40E1-4124-ADE0-58C5A3510EE9}" srcOrd="1" destOrd="0" presId="urn:microsoft.com/office/officeart/2005/8/layout/target3"/>
    <dgm:cxn modelId="{B52E59AE-940E-416B-81E3-AA40E9600B37}" type="presParOf" srcId="{14319844-0FDB-45B2-B0BB-A433D2A12291}" destId="{D0C3725A-3517-4FF6-9A14-EC6509E14EDE}" srcOrd="2" destOrd="0" presId="urn:microsoft.com/office/officeart/2005/8/layout/target3"/>
    <dgm:cxn modelId="{AB668A5B-FB3D-40E5-9664-E75FCE5C57FE}" type="presParOf" srcId="{14319844-0FDB-45B2-B0BB-A433D2A12291}" destId="{56403640-84A2-48C0-A443-A7DF6A216F2B}" srcOrd="3" destOrd="0" presId="urn:microsoft.com/office/officeart/2005/8/layout/target3"/>
    <dgm:cxn modelId="{8C96CC9B-F989-43F8-94BF-13F6C2A0265B}" type="presParOf" srcId="{14319844-0FDB-45B2-B0BB-A433D2A12291}" destId="{B50E0406-D4EB-4FC0-B65C-E37AE9F6F4C1}" srcOrd="4" destOrd="0" presId="urn:microsoft.com/office/officeart/2005/8/layout/target3"/>
    <dgm:cxn modelId="{EEB6C0F6-8D06-4CFE-A12B-6A99C4CF1B54}" type="presParOf" srcId="{14319844-0FDB-45B2-B0BB-A433D2A12291}" destId="{5FD95320-5B01-46BC-B576-D3FC19CF0C1A}" srcOrd="5" destOrd="0" presId="urn:microsoft.com/office/officeart/2005/8/layout/target3"/>
    <dgm:cxn modelId="{39FA3F03-57A1-4FC5-AA79-9536ADF6752F}" type="presParOf" srcId="{14319844-0FDB-45B2-B0BB-A433D2A12291}" destId="{25DBC86C-C1FD-4A28-9302-C956FD1D1E47}" srcOrd="6" destOrd="0" presId="urn:microsoft.com/office/officeart/2005/8/layout/target3"/>
    <dgm:cxn modelId="{E4DEF853-786D-481E-86BD-80CB44E8AC61}" type="presParOf" srcId="{14319844-0FDB-45B2-B0BB-A433D2A12291}" destId="{367A8D96-0341-4A2C-922D-51680BC721DE}" srcOrd="7" destOrd="0" presId="urn:microsoft.com/office/officeart/2005/8/layout/target3"/>
    <dgm:cxn modelId="{91FD6DA4-FC8F-4AB9-87E1-1F14B3559EE9}" type="presParOf" srcId="{14319844-0FDB-45B2-B0BB-A433D2A12291}" destId="{BC048AC1-3E85-412A-A700-318D0689367E}" srcOrd="8" destOrd="0" presId="urn:microsoft.com/office/officeart/2005/8/layout/target3"/>
    <dgm:cxn modelId="{0633EB00-C3E8-458D-A78E-E3F0CB8CC200}" type="presParOf" srcId="{14319844-0FDB-45B2-B0BB-A433D2A12291}" destId="{934FDC56-D648-436D-ADFF-9F4EE3930E4A}" srcOrd="9" destOrd="0" presId="urn:microsoft.com/office/officeart/2005/8/layout/target3"/>
    <dgm:cxn modelId="{BFC03937-FCCF-4BB9-9D9A-EB59E4C23D2A}" type="presParOf" srcId="{14319844-0FDB-45B2-B0BB-A433D2A12291}" destId="{995F8C68-B610-4BD8-A603-3368F7A9ABFA}" srcOrd="10" destOrd="0" presId="urn:microsoft.com/office/officeart/2005/8/layout/target3"/>
    <dgm:cxn modelId="{65410941-A4A9-49E2-B9C1-21B7D0F0B9F5}" type="presParOf" srcId="{14319844-0FDB-45B2-B0BB-A433D2A12291}" destId="{91FD6599-E892-405B-BE4F-6173604AD2CC}" srcOrd="11" destOrd="0" presId="urn:microsoft.com/office/officeart/2005/8/layout/target3"/>
    <dgm:cxn modelId="{10A7BA35-90BE-409E-B229-DA8B421CE759}" type="presParOf" srcId="{14319844-0FDB-45B2-B0BB-A433D2A12291}" destId="{0FB93986-87FC-4EF9-BAF4-253D655576CE}" srcOrd="12" destOrd="0" presId="urn:microsoft.com/office/officeart/2005/8/layout/target3"/>
    <dgm:cxn modelId="{C56864F6-DCEC-472E-8F6B-6CD5671A851F}" type="presParOf" srcId="{14319844-0FDB-45B2-B0BB-A433D2A12291}" destId="{F5538290-C164-4293-8AAA-2CC0B13C6F89}" srcOrd="13" destOrd="0" presId="urn:microsoft.com/office/officeart/2005/8/layout/target3"/>
    <dgm:cxn modelId="{9B4778E7-BF3D-4FB2-B81D-01553D81BA3F}" type="presParOf" srcId="{14319844-0FDB-45B2-B0BB-A433D2A12291}" destId="{AD33F703-9A0F-445D-A75D-89D0E0A38059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57BCD0-D7FA-4BFF-B7CE-741BE16C7E59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2D37D3-A4AF-452E-A2F4-C7FF725D9472}">
      <dgm:prSet/>
      <dgm:spPr/>
      <dgm:t>
        <a:bodyPr/>
        <a:lstStyle/>
        <a:p>
          <a:pPr rtl="0"/>
          <a:r>
            <a:rPr lang="de-DE" smtClean="0"/>
            <a:t>Stories sind unverändert geblieben</a:t>
          </a:r>
          <a:endParaRPr lang="en-US"/>
        </a:p>
      </dgm:t>
    </dgm:pt>
    <dgm:pt modelId="{090DE334-85CE-4C68-92F2-3242DC60B96F}" type="parTrans" cxnId="{2444345B-9D6A-4308-9EB8-EA44F6B0E6F6}">
      <dgm:prSet/>
      <dgm:spPr/>
      <dgm:t>
        <a:bodyPr/>
        <a:lstStyle/>
        <a:p>
          <a:endParaRPr lang="en-US"/>
        </a:p>
      </dgm:t>
    </dgm:pt>
    <dgm:pt modelId="{A8D8EB80-C79B-4717-9806-92527EEB6775}" type="sibTrans" cxnId="{2444345B-9D6A-4308-9EB8-EA44F6B0E6F6}">
      <dgm:prSet/>
      <dgm:spPr/>
      <dgm:t>
        <a:bodyPr/>
        <a:lstStyle/>
        <a:p>
          <a:endParaRPr lang="en-US"/>
        </a:p>
      </dgm:t>
    </dgm:pt>
    <dgm:pt modelId="{C5817810-A25B-4CB9-BFDF-2072E5D2622F}">
      <dgm:prSet/>
      <dgm:spPr/>
      <dgm:t>
        <a:bodyPr/>
        <a:lstStyle/>
        <a:p>
          <a:pPr rtl="0"/>
          <a:r>
            <a:rPr lang="de-DE" smtClean="0"/>
            <a:t>Tasks sind Ablauforientierter</a:t>
          </a:r>
          <a:endParaRPr lang="en-US"/>
        </a:p>
      </dgm:t>
    </dgm:pt>
    <dgm:pt modelId="{BE8E01C4-D69C-483B-B961-C0AB28DA4D35}" type="parTrans" cxnId="{4389AB14-5C9A-4F6C-98D2-C292C7186BB0}">
      <dgm:prSet/>
      <dgm:spPr/>
      <dgm:t>
        <a:bodyPr/>
        <a:lstStyle/>
        <a:p>
          <a:endParaRPr lang="en-US"/>
        </a:p>
      </dgm:t>
    </dgm:pt>
    <dgm:pt modelId="{04592A35-9318-4172-BF5C-0CDE2EA29961}" type="sibTrans" cxnId="{4389AB14-5C9A-4F6C-98D2-C292C7186BB0}">
      <dgm:prSet/>
      <dgm:spPr/>
      <dgm:t>
        <a:bodyPr/>
        <a:lstStyle/>
        <a:p>
          <a:endParaRPr lang="en-US"/>
        </a:p>
      </dgm:t>
    </dgm:pt>
    <dgm:pt modelId="{FC8FF230-725D-4755-9668-E332A641B942}">
      <dgm:prSet/>
      <dgm:spPr/>
      <dgm:t>
        <a:bodyPr/>
        <a:lstStyle/>
        <a:p>
          <a:pPr rtl="0"/>
          <a:endParaRPr lang="en-US" dirty="0"/>
        </a:p>
      </dgm:t>
    </dgm:pt>
    <dgm:pt modelId="{9BACF74F-1C3A-4376-B0DB-E45449CC4E31}" type="parTrans" cxnId="{10823F37-0754-4A7A-96F8-99A1F04D849A}">
      <dgm:prSet/>
      <dgm:spPr/>
      <dgm:t>
        <a:bodyPr/>
        <a:lstStyle/>
        <a:p>
          <a:endParaRPr lang="en-US"/>
        </a:p>
      </dgm:t>
    </dgm:pt>
    <dgm:pt modelId="{04B6F92C-D061-4A8C-B87A-5F9EB849DEF7}" type="sibTrans" cxnId="{10823F37-0754-4A7A-96F8-99A1F04D849A}">
      <dgm:prSet/>
      <dgm:spPr/>
      <dgm:t>
        <a:bodyPr/>
        <a:lstStyle/>
        <a:p>
          <a:endParaRPr lang="en-US"/>
        </a:p>
      </dgm:t>
    </dgm:pt>
    <dgm:pt modelId="{823E1AE1-4482-4703-95AE-9CEFD32BCC74}">
      <dgm:prSet/>
      <dgm:spPr/>
      <dgm:t>
        <a:bodyPr/>
        <a:lstStyle/>
        <a:p>
          <a:pPr rtl="0"/>
          <a:endParaRPr lang="en-US" dirty="0"/>
        </a:p>
      </dgm:t>
    </dgm:pt>
    <dgm:pt modelId="{C84A8D30-EB92-4153-8F7D-5045080CC0FD}" type="parTrans" cxnId="{8FBF83D8-0E63-4038-AC5C-BF2E4FF4AF02}">
      <dgm:prSet/>
      <dgm:spPr/>
      <dgm:t>
        <a:bodyPr/>
        <a:lstStyle/>
        <a:p>
          <a:endParaRPr lang="en-US"/>
        </a:p>
      </dgm:t>
    </dgm:pt>
    <dgm:pt modelId="{AD75018B-EEEC-4DA1-ABA8-B7A67C68A459}" type="sibTrans" cxnId="{8FBF83D8-0E63-4038-AC5C-BF2E4FF4AF02}">
      <dgm:prSet/>
      <dgm:spPr/>
      <dgm:t>
        <a:bodyPr/>
        <a:lstStyle/>
        <a:p>
          <a:endParaRPr lang="en-US"/>
        </a:p>
      </dgm:t>
    </dgm:pt>
    <dgm:pt modelId="{51263446-2118-4CDB-8CFD-D4579454F350}">
      <dgm:prSet custT="1"/>
      <dgm:spPr/>
      <dgm:t>
        <a:bodyPr/>
        <a:lstStyle/>
        <a:p>
          <a:pPr rtl="0"/>
          <a:r>
            <a:rPr lang="de-DE" sz="1100" dirty="0" smtClean="0"/>
            <a:t>Manchmal: Aufwand vs. Perfektion</a:t>
          </a:r>
          <a:endParaRPr lang="en-US" sz="1100" dirty="0"/>
        </a:p>
      </dgm:t>
    </dgm:pt>
    <dgm:pt modelId="{00D6B3A9-7C07-4DC3-A9DD-ACD8B7136C05}" type="parTrans" cxnId="{6718E8EE-4A16-4178-8684-E68D211C47B5}">
      <dgm:prSet/>
      <dgm:spPr/>
      <dgm:t>
        <a:bodyPr/>
        <a:lstStyle/>
        <a:p>
          <a:endParaRPr lang="en-US"/>
        </a:p>
      </dgm:t>
    </dgm:pt>
    <dgm:pt modelId="{C1680D26-0ECA-4337-A3C9-49D01941D05F}" type="sibTrans" cxnId="{6718E8EE-4A16-4178-8684-E68D211C47B5}">
      <dgm:prSet/>
      <dgm:spPr/>
      <dgm:t>
        <a:bodyPr/>
        <a:lstStyle/>
        <a:p>
          <a:endParaRPr lang="en-US"/>
        </a:p>
      </dgm:t>
    </dgm:pt>
    <dgm:pt modelId="{14319844-0FDB-45B2-B0BB-A433D2A12291}" type="pres">
      <dgm:prSet presAssocID="{FF57BCD0-D7FA-4BFF-B7CE-741BE16C7E59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1E4713-0FA5-46ED-A7BD-7A8287E497B2}" type="pres">
      <dgm:prSet presAssocID="{D02D37D3-A4AF-452E-A2F4-C7FF725D9472}" presName="circle1" presStyleLbl="node1" presStyleIdx="0" presStyleCnt="3"/>
      <dgm:spPr/>
    </dgm:pt>
    <dgm:pt modelId="{85E87478-40E1-4124-ADE0-58C5A3510EE9}" type="pres">
      <dgm:prSet presAssocID="{D02D37D3-A4AF-452E-A2F4-C7FF725D9472}" presName="space" presStyleCnt="0"/>
      <dgm:spPr/>
    </dgm:pt>
    <dgm:pt modelId="{D0C3725A-3517-4FF6-9A14-EC6509E14EDE}" type="pres">
      <dgm:prSet presAssocID="{D02D37D3-A4AF-452E-A2F4-C7FF725D9472}" presName="rect1" presStyleLbl="alignAcc1" presStyleIdx="0" presStyleCnt="3"/>
      <dgm:spPr/>
      <dgm:t>
        <a:bodyPr/>
        <a:lstStyle/>
        <a:p>
          <a:endParaRPr lang="en-US"/>
        </a:p>
      </dgm:t>
    </dgm:pt>
    <dgm:pt modelId="{56403640-84A2-48C0-A443-A7DF6A216F2B}" type="pres">
      <dgm:prSet presAssocID="{C5817810-A25B-4CB9-BFDF-2072E5D2622F}" presName="vertSpace2" presStyleLbl="node1" presStyleIdx="0" presStyleCnt="3"/>
      <dgm:spPr/>
    </dgm:pt>
    <dgm:pt modelId="{B50E0406-D4EB-4FC0-B65C-E37AE9F6F4C1}" type="pres">
      <dgm:prSet presAssocID="{C5817810-A25B-4CB9-BFDF-2072E5D2622F}" presName="circle2" presStyleLbl="node1" presStyleIdx="1" presStyleCnt="3"/>
      <dgm:spPr/>
    </dgm:pt>
    <dgm:pt modelId="{5FD95320-5B01-46BC-B576-D3FC19CF0C1A}" type="pres">
      <dgm:prSet presAssocID="{C5817810-A25B-4CB9-BFDF-2072E5D2622F}" presName="rect2" presStyleLbl="alignAcc1" presStyleIdx="1" presStyleCnt="3"/>
      <dgm:spPr/>
      <dgm:t>
        <a:bodyPr/>
        <a:lstStyle/>
        <a:p>
          <a:endParaRPr lang="en-US"/>
        </a:p>
      </dgm:t>
    </dgm:pt>
    <dgm:pt modelId="{25DBC86C-C1FD-4A28-9302-C956FD1D1E47}" type="pres">
      <dgm:prSet presAssocID="{FC8FF230-725D-4755-9668-E332A641B942}" presName="vertSpace3" presStyleLbl="node1" presStyleIdx="1" presStyleCnt="3"/>
      <dgm:spPr/>
    </dgm:pt>
    <dgm:pt modelId="{367A8D96-0341-4A2C-922D-51680BC721DE}" type="pres">
      <dgm:prSet presAssocID="{FC8FF230-725D-4755-9668-E332A641B942}" presName="circle3" presStyleLbl="node1" presStyleIdx="2" presStyleCnt="3"/>
      <dgm:spPr/>
    </dgm:pt>
    <dgm:pt modelId="{BC048AC1-3E85-412A-A700-318D0689367E}" type="pres">
      <dgm:prSet presAssocID="{FC8FF230-725D-4755-9668-E332A641B942}" presName="rect3" presStyleLbl="alignAcc1" presStyleIdx="2" presStyleCnt="3"/>
      <dgm:spPr/>
      <dgm:t>
        <a:bodyPr/>
        <a:lstStyle/>
        <a:p>
          <a:endParaRPr lang="en-US"/>
        </a:p>
      </dgm:t>
    </dgm:pt>
    <dgm:pt modelId="{934FDC56-D648-436D-ADFF-9F4EE3930E4A}" type="pres">
      <dgm:prSet presAssocID="{D02D37D3-A4AF-452E-A2F4-C7FF725D9472}" presName="rect1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5F8C68-B610-4BD8-A603-3368F7A9ABFA}" type="pres">
      <dgm:prSet presAssocID="{D02D37D3-A4AF-452E-A2F4-C7FF725D9472}" presName="rect1ChTx" presStyleLbl="alignAcc1" presStyleIdx="2" presStyleCnt="3">
        <dgm:presLayoutVars>
          <dgm:bulletEnabled val="1"/>
        </dgm:presLayoutVars>
      </dgm:prSet>
      <dgm:spPr/>
    </dgm:pt>
    <dgm:pt modelId="{91FD6599-E892-405B-BE4F-6173604AD2CC}" type="pres">
      <dgm:prSet presAssocID="{C5817810-A25B-4CB9-BFDF-2072E5D2622F}" presName="rect2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B93986-87FC-4EF9-BAF4-253D655576CE}" type="pres">
      <dgm:prSet presAssocID="{C5817810-A25B-4CB9-BFDF-2072E5D2622F}" presName="rect2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538290-C164-4293-8AAA-2CC0B13C6F89}" type="pres">
      <dgm:prSet presAssocID="{FC8FF230-725D-4755-9668-E332A641B942}" presName="rect3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F703-9A0F-445D-A75D-89D0E0A38059}" type="pres">
      <dgm:prSet presAssocID="{FC8FF230-725D-4755-9668-E332A641B942}" presName="rect3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CDE248-F686-4D19-A517-D6D1279CB230}" type="presOf" srcId="{51263446-2118-4CDB-8CFD-D4579454F350}" destId="{0FB93986-87FC-4EF9-BAF4-253D655576CE}" srcOrd="0" destOrd="0" presId="urn:microsoft.com/office/officeart/2005/8/layout/target3"/>
    <dgm:cxn modelId="{4389AB14-5C9A-4F6C-98D2-C292C7186BB0}" srcId="{FF57BCD0-D7FA-4BFF-B7CE-741BE16C7E59}" destId="{C5817810-A25B-4CB9-BFDF-2072E5D2622F}" srcOrd="1" destOrd="0" parTransId="{BE8E01C4-D69C-483B-B961-C0AB28DA4D35}" sibTransId="{04592A35-9318-4172-BF5C-0CDE2EA29961}"/>
    <dgm:cxn modelId="{6718E8EE-4A16-4178-8684-E68D211C47B5}" srcId="{C5817810-A25B-4CB9-BFDF-2072E5D2622F}" destId="{51263446-2118-4CDB-8CFD-D4579454F350}" srcOrd="0" destOrd="0" parTransId="{00D6B3A9-7C07-4DC3-A9DD-ACD8B7136C05}" sibTransId="{C1680D26-0ECA-4337-A3C9-49D01941D05F}"/>
    <dgm:cxn modelId="{10823F37-0754-4A7A-96F8-99A1F04D849A}" srcId="{FF57BCD0-D7FA-4BFF-B7CE-741BE16C7E59}" destId="{FC8FF230-725D-4755-9668-E332A641B942}" srcOrd="2" destOrd="0" parTransId="{9BACF74F-1C3A-4376-B0DB-E45449CC4E31}" sibTransId="{04B6F92C-D061-4A8C-B87A-5F9EB849DEF7}"/>
    <dgm:cxn modelId="{8FBF83D8-0E63-4038-AC5C-BF2E4FF4AF02}" srcId="{FC8FF230-725D-4755-9668-E332A641B942}" destId="{823E1AE1-4482-4703-95AE-9CEFD32BCC74}" srcOrd="0" destOrd="0" parTransId="{C84A8D30-EB92-4153-8F7D-5045080CC0FD}" sibTransId="{AD75018B-EEEC-4DA1-ABA8-B7A67C68A459}"/>
    <dgm:cxn modelId="{1E3445BF-2F63-45D3-8815-F400CAC8DD52}" type="presOf" srcId="{823E1AE1-4482-4703-95AE-9CEFD32BCC74}" destId="{AD33F703-9A0F-445D-A75D-89D0E0A38059}" srcOrd="0" destOrd="0" presId="urn:microsoft.com/office/officeart/2005/8/layout/target3"/>
    <dgm:cxn modelId="{8886EB4C-1C1E-44F3-9F96-C33A8EB7C498}" type="presOf" srcId="{FC8FF230-725D-4755-9668-E332A641B942}" destId="{BC048AC1-3E85-412A-A700-318D0689367E}" srcOrd="0" destOrd="0" presId="urn:microsoft.com/office/officeart/2005/8/layout/target3"/>
    <dgm:cxn modelId="{2444345B-9D6A-4308-9EB8-EA44F6B0E6F6}" srcId="{FF57BCD0-D7FA-4BFF-B7CE-741BE16C7E59}" destId="{D02D37D3-A4AF-452E-A2F4-C7FF725D9472}" srcOrd="0" destOrd="0" parTransId="{090DE334-85CE-4C68-92F2-3242DC60B96F}" sibTransId="{A8D8EB80-C79B-4717-9806-92527EEB6775}"/>
    <dgm:cxn modelId="{2C5C7544-98A4-4D14-BAFA-7A41D697C0C3}" type="presOf" srcId="{C5817810-A25B-4CB9-BFDF-2072E5D2622F}" destId="{91FD6599-E892-405B-BE4F-6173604AD2CC}" srcOrd="1" destOrd="0" presId="urn:microsoft.com/office/officeart/2005/8/layout/target3"/>
    <dgm:cxn modelId="{E660B803-8EFE-4041-98A3-10E5C82EB61B}" type="presOf" srcId="{FF57BCD0-D7FA-4BFF-B7CE-741BE16C7E59}" destId="{14319844-0FDB-45B2-B0BB-A433D2A12291}" srcOrd="0" destOrd="0" presId="urn:microsoft.com/office/officeart/2005/8/layout/target3"/>
    <dgm:cxn modelId="{A5F0E5EE-1491-427C-BB87-8892EE570A5B}" type="presOf" srcId="{D02D37D3-A4AF-452E-A2F4-C7FF725D9472}" destId="{D0C3725A-3517-4FF6-9A14-EC6509E14EDE}" srcOrd="0" destOrd="0" presId="urn:microsoft.com/office/officeart/2005/8/layout/target3"/>
    <dgm:cxn modelId="{91903C82-9C6D-4CF0-8E8B-2E6EC001B947}" type="presOf" srcId="{C5817810-A25B-4CB9-BFDF-2072E5D2622F}" destId="{5FD95320-5B01-46BC-B576-D3FC19CF0C1A}" srcOrd="0" destOrd="0" presId="urn:microsoft.com/office/officeart/2005/8/layout/target3"/>
    <dgm:cxn modelId="{684A9B7D-E861-4736-B956-E33BF5B062BA}" type="presOf" srcId="{D02D37D3-A4AF-452E-A2F4-C7FF725D9472}" destId="{934FDC56-D648-436D-ADFF-9F4EE3930E4A}" srcOrd="1" destOrd="0" presId="urn:microsoft.com/office/officeart/2005/8/layout/target3"/>
    <dgm:cxn modelId="{44EB0AE6-37EB-49D1-BAC8-91F5AAD2C966}" type="presOf" srcId="{FC8FF230-725D-4755-9668-E332A641B942}" destId="{F5538290-C164-4293-8AAA-2CC0B13C6F89}" srcOrd="1" destOrd="0" presId="urn:microsoft.com/office/officeart/2005/8/layout/target3"/>
    <dgm:cxn modelId="{75EB5C1A-5486-4597-A9E6-983FD3B6D8C6}" type="presParOf" srcId="{14319844-0FDB-45B2-B0BB-A433D2A12291}" destId="{651E4713-0FA5-46ED-A7BD-7A8287E497B2}" srcOrd="0" destOrd="0" presId="urn:microsoft.com/office/officeart/2005/8/layout/target3"/>
    <dgm:cxn modelId="{9AFB4C30-B8C2-4233-81D8-BEA3C72323ED}" type="presParOf" srcId="{14319844-0FDB-45B2-B0BB-A433D2A12291}" destId="{85E87478-40E1-4124-ADE0-58C5A3510EE9}" srcOrd="1" destOrd="0" presId="urn:microsoft.com/office/officeart/2005/8/layout/target3"/>
    <dgm:cxn modelId="{B52E59AE-940E-416B-81E3-AA40E9600B37}" type="presParOf" srcId="{14319844-0FDB-45B2-B0BB-A433D2A12291}" destId="{D0C3725A-3517-4FF6-9A14-EC6509E14EDE}" srcOrd="2" destOrd="0" presId="urn:microsoft.com/office/officeart/2005/8/layout/target3"/>
    <dgm:cxn modelId="{AB668A5B-FB3D-40E5-9664-E75FCE5C57FE}" type="presParOf" srcId="{14319844-0FDB-45B2-B0BB-A433D2A12291}" destId="{56403640-84A2-48C0-A443-A7DF6A216F2B}" srcOrd="3" destOrd="0" presId="urn:microsoft.com/office/officeart/2005/8/layout/target3"/>
    <dgm:cxn modelId="{8C96CC9B-F989-43F8-94BF-13F6C2A0265B}" type="presParOf" srcId="{14319844-0FDB-45B2-B0BB-A433D2A12291}" destId="{B50E0406-D4EB-4FC0-B65C-E37AE9F6F4C1}" srcOrd="4" destOrd="0" presId="urn:microsoft.com/office/officeart/2005/8/layout/target3"/>
    <dgm:cxn modelId="{EEB6C0F6-8D06-4CFE-A12B-6A99C4CF1B54}" type="presParOf" srcId="{14319844-0FDB-45B2-B0BB-A433D2A12291}" destId="{5FD95320-5B01-46BC-B576-D3FC19CF0C1A}" srcOrd="5" destOrd="0" presId="urn:microsoft.com/office/officeart/2005/8/layout/target3"/>
    <dgm:cxn modelId="{39FA3F03-57A1-4FC5-AA79-9536ADF6752F}" type="presParOf" srcId="{14319844-0FDB-45B2-B0BB-A433D2A12291}" destId="{25DBC86C-C1FD-4A28-9302-C956FD1D1E47}" srcOrd="6" destOrd="0" presId="urn:microsoft.com/office/officeart/2005/8/layout/target3"/>
    <dgm:cxn modelId="{E4DEF853-786D-481E-86BD-80CB44E8AC61}" type="presParOf" srcId="{14319844-0FDB-45B2-B0BB-A433D2A12291}" destId="{367A8D96-0341-4A2C-922D-51680BC721DE}" srcOrd="7" destOrd="0" presId="urn:microsoft.com/office/officeart/2005/8/layout/target3"/>
    <dgm:cxn modelId="{91FD6DA4-FC8F-4AB9-87E1-1F14B3559EE9}" type="presParOf" srcId="{14319844-0FDB-45B2-B0BB-A433D2A12291}" destId="{BC048AC1-3E85-412A-A700-318D0689367E}" srcOrd="8" destOrd="0" presId="urn:microsoft.com/office/officeart/2005/8/layout/target3"/>
    <dgm:cxn modelId="{0633EB00-C3E8-458D-A78E-E3F0CB8CC200}" type="presParOf" srcId="{14319844-0FDB-45B2-B0BB-A433D2A12291}" destId="{934FDC56-D648-436D-ADFF-9F4EE3930E4A}" srcOrd="9" destOrd="0" presId="urn:microsoft.com/office/officeart/2005/8/layout/target3"/>
    <dgm:cxn modelId="{BFC03937-FCCF-4BB9-9D9A-EB59E4C23D2A}" type="presParOf" srcId="{14319844-0FDB-45B2-B0BB-A433D2A12291}" destId="{995F8C68-B610-4BD8-A603-3368F7A9ABFA}" srcOrd="10" destOrd="0" presId="urn:microsoft.com/office/officeart/2005/8/layout/target3"/>
    <dgm:cxn modelId="{65410941-A4A9-49E2-B9C1-21B7D0F0B9F5}" type="presParOf" srcId="{14319844-0FDB-45B2-B0BB-A433D2A12291}" destId="{91FD6599-E892-405B-BE4F-6173604AD2CC}" srcOrd="11" destOrd="0" presId="urn:microsoft.com/office/officeart/2005/8/layout/target3"/>
    <dgm:cxn modelId="{10A7BA35-90BE-409E-B229-DA8B421CE759}" type="presParOf" srcId="{14319844-0FDB-45B2-B0BB-A433D2A12291}" destId="{0FB93986-87FC-4EF9-BAF4-253D655576CE}" srcOrd="12" destOrd="0" presId="urn:microsoft.com/office/officeart/2005/8/layout/target3"/>
    <dgm:cxn modelId="{C56864F6-DCEC-472E-8F6B-6CD5671A851F}" type="presParOf" srcId="{14319844-0FDB-45B2-B0BB-A433D2A12291}" destId="{F5538290-C164-4293-8AAA-2CC0B13C6F89}" srcOrd="13" destOrd="0" presId="urn:microsoft.com/office/officeart/2005/8/layout/target3"/>
    <dgm:cxn modelId="{9B4778E7-BF3D-4FB2-B81D-01553D81BA3F}" type="presParOf" srcId="{14319844-0FDB-45B2-B0BB-A433D2A12291}" destId="{AD33F703-9A0F-445D-A75D-89D0E0A38059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57BCD0-D7FA-4BFF-B7CE-741BE16C7E59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2D37D3-A4AF-452E-A2F4-C7FF725D9472}">
      <dgm:prSet/>
      <dgm:spPr/>
      <dgm:t>
        <a:bodyPr/>
        <a:lstStyle/>
        <a:p>
          <a:pPr rtl="0"/>
          <a:r>
            <a:rPr lang="de-DE" smtClean="0"/>
            <a:t>Stories sind unverändert geblieben</a:t>
          </a:r>
          <a:endParaRPr lang="en-US"/>
        </a:p>
      </dgm:t>
    </dgm:pt>
    <dgm:pt modelId="{090DE334-85CE-4C68-92F2-3242DC60B96F}" type="parTrans" cxnId="{2444345B-9D6A-4308-9EB8-EA44F6B0E6F6}">
      <dgm:prSet/>
      <dgm:spPr/>
      <dgm:t>
        <a:bodyPr/>
        <a:lstStyle/>
        <a:p>
          <a:endParaRPr lang="en-US"/>
        </a:p>
      </dgm:t>
    </dgm:pt>
    <dgm:pt modelId="{A8D8EB80-C79B-4717-9806-92527EEB6775}" type="sibTrans" cxnId="{2444345B-9D6A-4308-9EB8-EA44F6B0E6F6}">
      <dgm:prSet/>
      <dgm:spPr/>
      <dgm:t>
        <a:bodyPr/>
        <a:lstStyle/>
        <a:p>
          <a:endParaRPr lang="en-US"/>
        </a:p>
      </dgm:t>
    </dgm:pt>
    <dgm:pt modelId="{C5817810-A25B-4CB9-BFDF-2072E5D2622F}">
      <dgm:prSet/>
      <dgm:spPr/>
      <dgm:t>
        <a:bodyPr/>
        <a:lstStyle/>
        <a:p>
          <a:pPr rtl="0"/>
          <a:r>
            <a:rPr lang="de-DE" smtClean="0"/>
            <a:t>Tasks sind Ablauforientierter</a:t>
          </a:r>
          <a:endParaRPr lang="en-US"/>
        </a:p>
      </dgm:t>
    </dgm:pt>
    <dgm:pt modelId="{BE8E01C4-D69C-483B-B961-C0AB28DA4D35}" type="parTrans" cxnId="{4389AB14-5C9A-4F6C-98D2-C292C7186BB0}">
      <dgm:prSet/>
      <dgm:spPr/>
      <dgm:t>
        <a:bodyPr/>
        <a:lstStyle/>
        <a:p>
          <a:endParaRPr lang="en-US"/>
        </a:p>
      </dgm:t>
    </dgm:pt>
    <dgm:pt modelId="{04592A35-9318-4172-BF5C-0CDE2EA29961}" type="sibTrans" cxnId="{4389AB14-5C9A-4F6C-98D2-C292C7186BB0}">
      <dgm:prSet/>
      <dgm:spPr/>
      <dgm:t>
        <a:bodyPr/>
        <a:lstStyle/>
        <a:p>
          <a:endParaRPr lang="en-US"/>
        </a:p>
      </dgm:t>
    </dgm:pt>
    <dgm:pt modelId="{FC8FF230-725D-4755-9668-E332A641B942}">
      <dgm:prSet/>
      <dgm:spPr/>
      <dgm:t>
        <a:bodyPr/>
        <a:lstStyle/>
        <a:p>
          <a:pPr rtl="0"/>
          <a:r>
            <a:rPr lang="de-DE" smtClean="0"/>
            <a:t>Weniger „Out of Burndown“ Zeit</a:t>
          </a:r>
          <a:endParaRPr lang="en-US"/>
        </a:p>
      </dgm:t>
    </dgm:pt>
    <dgm:pt modelId="{9BACF74F-1C3A-4376-B0DB-E45449CC4E31}" type="parTrans" cxnId="{10823F37-0754-4A7A-96F8-99A1F04D849A}">
      <dgm:prSet/>
      <dgm:spPr/>
      <dgm:t>
        <a:bodyPr/>
        <a:lstStyle/>
        <a:p>
          <a:endParaRPr lang="en-US"/>
        </a:p>
      </dgm:t>
    </dgm:pt>
    <dgm:pt modelId="{04B6F92C-D061-4A8C-B87A-5F9EB849DEF7}" type="sibTrans" cxnId="{10823F37-0754-4A7A-96F8-99A1F04D849A}">
      <dgm:prSet/>
      <dgm:spPr/>
      <dgm:t>
        <a:bodyPr/>
        <a:lstStyle/>
        <a:p>
          <a:endParaRPr lang="en-US"/>
        </a:p>
      </dgm:t>
    </dgm:pt>
    <dgm:pt modelId="{823E1AE1-4482-4703-95AE-9CEFD32BCC74}">
      <dgm:prSet custT="1"/>
      <dgm:spPr/>
      <dgm:t>
        <a:bodyPr/>
        <a:lstStyle/>
        <a:p>
          <a:pPr rtl="0"/>
          <a:r>
            <a:rPr lang="de-DE" sz="1100" dirty="0" smtClean="0"/>
            <a:t>Es wurde mehr erfasst</a:t>
          </a:r>
          <a:endParaRPr lang="en-US" sz="1100" dirty="0"/>
        </a:p>
      </dgm:t>
    </dgm:pt>
    <dgm:pt modelId="{C84A8D30-EB92-4153-8F7D-5045080CC0FD}" type="parTrans" cxnId="{8FBF83D8-0E63-4038-AC5C-BF2E4FF4AF02}">
      <dgm:prSet/>
      <dgm:spPr/>
      <dgm:t>
        <a:bodyPr/>
        <a:lstStyle/>
        <a:p>
          <a:endParaRPr lang="en-US"/>
        </a:p>
      </dgm:t>
    </dgm:pt>
    <dgm:pt modelId="{AD75018B-EEEC-4DA1-ABA8-B7A67C68A459}" type="sibTrans" cxnId="{8FBF83D8-0E63-4038-AC5C-BF2E4FF4AF02}">
      <dgm:prSet/>
      <dgm:spPr/>
      <dgm:t>
        <a:bodyPr/>
        <a:lstStyle/>
        <a:p>
          <a:endParaRPr lang="en-US"/>
        </a:p>
      </dgm:t>
    </dgm:pt>
    <dgm:pt modelId="{51263446-2118-4CDB-8CFD-D4579454F350}">
      <dgm:prSet custT="1"/>
      <dgm:spPr/>
      <dgm:t>
        <a:bodyPr/>
        <a:lstStyle/>
        <a:p>
          <a:pPr rtl="0"/>
          <a:r>
            <a:rPr lang="de-DE" sz="1100" dirty="0" smtClean="0"/>
            <a:t>Manchmal: Aufwand vs. Perfektion</a:t>
          </a:r>
          <a:endParaRPr lang="en-US" sz="1100" dirty="0"/>
        </a:p>
      </dgm:t>
    </dgm:pt>
    <dgm:pt modelId="{00D6B3A9-7C07-4DC3-A9DD-ACD8B7136C05}" type="parTrans" cxnId="{6718E8EE-4A16-4178-8684-E68D211C47B5}">
      <dgm:prSet/>
      <dgm:spPr/>
      <dgm:t>
        <a:bodyPr/>
        <a:lstStyle/>
        <a:p>
          <a:endParaRPr lang="en-US"/>
        </a:p>
      </dgm:t>
    </dgm:pt>
    <dgm:pt modelId="{C1680D26-0ECA-4337-A3C9-49D01941D05F}" type="sibTrans" cxnId="{6718E8EE-4A16-4178-8684-E68D211C47B5}">
      <dgm:prSet/>
      <dgm:spPr/>
      <dgm:t>
        <a:bodyPr/>
        <a:lstStyle/>
        <a:p>
          <a:endParaRPr lang="en-US"/>
        </a:p>
      </dgm:t>
    </dgm:pt>
    <dgm:pt modelId="{14319844-0FDB-45B2-B0BB-A433D2A12291}" type="pres">
      <dgm:prSet presAssocID="{FF57BCD0-D7FA-4BFF-B7CE-741BE16C7E59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1E4713-0FA5-46ED-A7BD-7A8287E497B2}" type="pres">
      <dgm:prSet presAssocID="{D02D37D3-A4AF-452E-A2F4-C7FF725D9472}" presName="circle1" presStyleLbl="node1" presStyleIdx="0" presStyleCnt="3"/>
      <dgm:spPr/>
    </dgm:pt>
    <dgm:pt modelId="{85E87478-40E1-4124-ADE0-58C5A3510EE9}" type="pres">
      <dgm:prSet presAssocID="{D02D37D3-A4AF-452E-A2F4-C7FF725D9472}" presName="space" presStyleCnt="0"/>
      <dgm:spPr/>
    </dgm:pt>
    <dgm:pt modelId="{D0C3725A-3517-4FF6-9A14-EC6509E14EDE}" type="pres">
      <dgm:prSet presAssocID="{D02D37D3-A4AF-452E-A2F4-C7FF725D9472}" presName="rect1" presStyleLbl="alignAcc1" presStyleIdx="0" presStyleCnt="3"/>
      <dgm:spPr/>
      <dgm:t>
        <a:bodyPr/>
        <a:lstStyle/>
        <a:p>
          <a:endParaRPr lang="en-US"/>
        </a:p>
      </dgm:t>
    </dgm:pt>
    <dgm:pt modelId="{56403640-84A2-48C0-A443-A7DF6A216F2B}" type="pres">
      <dgm:prSet presAssocID="{C5817810-A25B-4CB9-BFDF-2072E5D2622F}" presName="vertSpace2" presStyleLbl="node1" presStyleIdx="0" presStyleCnt="3"/>
      <dgm:spPr/>
    </dgm:pt>
    <dgm:pt modelId="{B50E0406-D4EB-4FC0-B65C-E37AE9F6F4C1}" type="pres">
      <dgm:prSet presAssocID="{C5817810-A25B-4CB9-BFDF-2072E5D2622F}" presName="circle2" presStyleLbl="node1" presStyleIdx="1" presStyleCnt="3"/>
      <dgm:spPr/>
    </dgm:pt>
    <dgm:pt modelId="{5FD95320-5B01-46BC-B576-D3FC19CF0C1A}" type="pres">
      <dgm:prSet presAssocID="{C5817810-A25B-4CB9-BFDF-2072E5D2622F}" presName="rect2" presStyleLbl="alignAcc1" presStyleIdx="1" presStyleCnt="3"/>
      <dgm:spPr/>
      <dgm:t>
        <a:bodyPr/>
        <a:lstStyle/>
        <a:p>
          <a:endParaRPr lang="en-US"/>
        </a:p>
      </dgm:t>
    </dgm:pt>
    <dgm:pt modelId="{25DBC86C-C1FD-4A28-9302-C956FD1D1E47}" type="pres">
      <dgm:prSet presAssocID="{FC8FF230-725D-4755-9668-E332A641B942}" presName="vertSpace3" presStyleLbl="node1" presStyleIdx="1" presStyleCnt="3"/>
      <dgm:spPr/>
    </dgm:pt>
    <dgm:pt modelId="{367A8D96-0341-4A2C-922D-51680BC721DE}" type="pres">
      <dgm:prSet presAssocID="{FC8FF230-725D-4755-9668-E332A641B942}" presName="circle3" presStyleLbl="node1" presStyleIdx="2" presStyleCnt="3"/>
      <dgm:spPr/>
    </dgm:pt>
    <dgm:pt modelId="{BC048AC1-3E85-412A-A700-318D0689367E}" type="pres">
      <dgm:prSet presAssocID="{FC8FF230-725D-4755-9668-E332A641B942}" presName="rect3" presStyleLbl="alignAcc1" presStyleIdx="2" presStyleCnt="3"/>
      <dgm:spPr/>
      <dgm:t>
        <a:bodyPr/>
        <a:lstStyle/>
        <a:p>
          <a:endParaRPr lang="en-US"/>
        </a:p>
      </dgm:t>
    </dgm:pt>
    <dgm:pt modelId="{934FDC56-D648-436D-ADFF-9F4EE3930E4A}" type="pres">
      <dgm:prSet presAssocID="{D02D37D3-A4AF-452E-A2F4-C7FF725D9472}" presName="rect1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5F8C68-B610-4BD8-A603-3368F7A9ABFA}" type="pres">
      <dgm:prSet presAssocID="{D02D37D3-A4AF-452E-A2F4-C7FF725D9472}" presName="rect1ChTx" presStyleLbl="alignAcc1" presStyleIdx="2" presStyleCnt="3">
        <dgm:presLayoutVars>
          <dgm:bulletEnabled val="1"/>
        </dgm:presLayoutVars>
      </dgm:prSet>
      <dgm:spPr/>
    </dgm:pt>
    <dgm:pt modelId="{91FD6599-E892-405B-BE4F-6173604AD2CC}" type="pres">
      <dgm:prSet presAssocID="{C5817810-A25B-4CB9-BFDF-2072E5D2622F}" presName="rect2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B93986-87FC-4EF9-BAF4-253D655576CE}" type="pres">
      <dgm:prSet presAssocID="{C5817810-A25B-4CB9-BFDF-2072E5D2622F}" presName="rect2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538290-C164-4293-8AAA-2CC0B13C6F89}" type="pres">
      <dgm:prSet presAssocID="{FC8FF230-725D-4755-9668-E332A641B942}" presName="rect3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F703-9A0F-445D-A75D-89D0E0A38059}" type="pres">
      <dgm:prSet presAssocID="{FC8FF230-725D-4755-9668-E332A641B942}" presName="rect3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CDE248-F686-4D19-A517-D6D1279CB230}" type="presOf" srcId="{51263446-2118-4CDB-8CFD-D4579454F350}" destId="{0FB93986-87FC-4EF9-BAF4-253D655576CE}" srcOrd="0" destOrd="0" presId="urn:microsoft.com/office/officeart/2005/8/layout/target3"/>
    <dgm:cxn modelId="{4389AB14-5C9A-4F6C-98D2-C292C7186BB0}" srcId="{FF57BCD0-D7FA-4BFF-B7CE-741BE16C7E59}" destId="{C5817810-A25B-4CB9-BFDF-2072E5D2622F}" srcOrd="1" destOrd="0" parTransId="{BE8E01C4-D69C-483B-B961-C0AB28DA4D35}" sibTransId="{04592A35-9318-4172-BF5C-0CDE2EA29961}"/>
    <dgm:cxn modelId="{6718E8EE-4A16-4178-8684-E68D211C47B5}" srcId="{C5817810-A25B-4CB9-BFDF-2072E5D2622F}" destId="{51263446-2118-4CDB-8CFD-D4579454F350}" srcOrd="0" destOrd="0" parTransId="{00D6B3A9-7C07-4DC3-A9DD-ACD8B7136C05}" sibTransId="{C1680D26-0ECA-4337-A3C9-49D01941D05F}"/>
    <dgm:cxn modelId="{10823F37-0754-4A7A-96F8-99A1F04D849A}" srcId="{FF57BCD0-D7FA-4BFF-B7CE-741BE16C7E59}" destId="{FC8FF230-725D-4755-9668-E332A641B942}" srcOrd="2" destOrd="0" parTransId="{9BACF74F-1C3A-4376-B0DB-E45449CC4E31}" sibTransId="{04B6F92C-D061-4A8C-B87A-5F9EB849DEF7}"/>
    <dgm:cxn modelId="{8FBF83D8-0E63-4038-AC5C-BF2E4FF4AF02}" srcId="{FC8FF230-725D-4755-9668-E332A641B942}" destId="{823E1AE1-4482-4703-95AE-9CEFD32BCC74}" srcOrd="0" destOrd="0" parTransId="{C84A8D30-EB92-4153-8F7D-5045080CC0FD}" sibTransId="{AD75018B-EEEC-4DA1-ABA8-B7A67C68A459}"/>
    <dgm:cxn modelId="{1E3445BF-2F63-45D3-8815-F400CAC8DD52}" type="presOf" srcId="{823E1AE1-4482-4703-95AE-9CEFD32BCC74}" destId="{AD33F703-9A0F-445D-A75D-89D0E0A38059}" srcOrd="0" destOrd="0" presId="urn:microsoft.com/office/officeart/2005/8/layout/target3"/>
    <dgm:cxn modelId="{8886EB4C-1C1E-44F3-9F96-C33A8EB7C498}" type="presOf" srcId="{FC8FF230-725D-4755-9668-E332A641B942}" destId="{BC048AC1-3E85-412A-A700-318D0689367E}" srcOrd="0" destOrd="0" presId="urn:microsoft.com/office/officeart/2005/8/layout/target3"/>
    <dgm:cxn modelId="{2444345B-9D6A-4308-9EB8-EA44F6B0E6F6}" srcId="{FF57BCD0-D7FA-4BFF-B7CE-741BE16C7E59}" destId="{D02D37D3-A4AF-452E-A2F4-C7FF725D9472}" srcOrd="0" destOrd="0" parTransId="{090DE334-85CE-4C68-92F2-3242DC60B96F}" sibTransId="{A8D8EB80-C79B-4717-9806-92527EEB6775}"/>
    <dgm:cxn modelId="{2C5C7544-98A4-4D14-BAFA-7A41D697C0C3}" type="presOf" srcId="{C5817810-A25B-4CB9-BFDF-2072E5D2622F}" destId="{91FD6599-E892-405B-BE4F-6173604AD2CC}" srcOrd="1" destOrd="0" presId="urn:microsoft.com/office/officeart/2005/8/layout/target3"/>
    <dgm:cxn modelId="{E660B803-8EFE-4041-98A3-10E5C82EB61B}" type="presOf" srcId="{FF57BCD0-D7FA-4BFF-B7CE-741BE16C7E59}" destId="{14319844-0FDB-45B2-B0BB-A433D2A12291}" srcOrd="0" destOrd="0" presId="urn:microsoft.com/office/officeart/2005/8/layout/target3"/>
    <dgm:cxn modelId="{A5F0E5EE-1491-427C-BB87-8892EE570A5B}" type="presOf" srcId="{D02D37D3-A4AF-452E-A2F4-C7FF725D9472}" destId="{D0C3725A-3517-4FF6-9A14-EC6509E14EDE}" srcOrd="0" destOrd="0" presId="urn:microsoft.com/office/officeart/2005/8/layout/target3"/>
    <dgm:cxn modelId="{91903C82-9C6D-4CF0-8E8B-2E6EC001B947}" type="presOf" srcId="{C5817810-A25B-4CB9-BFDF-2072E5D2622F}" destId="{5FD95320-5B01-46BC-B576-D3FC19CF0C1A}" srcOrd="0" destOrd="0" presId="urn:microsoft.com/office/officeart/2005/8/layout/target3"/>
    <dgm:cxn modelId="{684A9B7D-E861-4736-B956-E33BF5B062BA}" type="presOf" srcId="{D02D37D3-A4AF-452E-A2F4-C7FF725D9472}" destId="{934FDC56-D648-436D-ADFF-9F4EE3930E4A}" srcOrd="1" destOrd="0" presId="urn:microsoft.com/office/officeart/2005/8/layout/target3"/>
    <dgm:cxn modelId="{44EB0AE6-37EB-49D1-BAC8-91F5AAD2C966}" type="presOf" srcId="{FC8FF230-725D-4755-9668-E332A641B942}" destId="{F5538290-C164-4293-8AAA-2CC0B13C6F89}" srcOrd="1" destOrd="0" presId="urn:microsoft.com/office/officeart/2005/8/layout/target3"/>
    <dgm:cxn modelId="{75EB5C1A-5486-4597-A9E6-983FD3B6D8C6}" type="presParOf" srcId="{14319844-0FDB-45B2-B0BB-A433D2A12291}" destId="{651E4713-0FA5-46ED-A7BD-7A8287E497B2}" srcOrd="0" destOrd="0" presId="urn:microsoft.com/office/officeart/2005/8/layout/target3"/>
    <dgm:cxn modelId="{9AFB4C30-B8C2-4233-81D8-BEA3C72323ED}" type="presParOf" srcId="{14319844-0FDB-45B2-B0BB-A433D2A12291}" destId="{85E87478-40E1-4124-ADE0-58C5A3510EE9}" srcOrd="1" destOrd="0" presId="urn:microsoft.com/office/officeart/2005/8/layout/target3"/>
    <dgm:cxn modelId="{B52E59AE-940E-416B-81E3-AA40E9600B37}" type="presParOf" srcId="{14319844-0FDB-45B2-B0BB-A433D2A12291}" destId="{D0C3725A-3517-4FF6-9A14-EC6509E14EDE}" srcOrd="2" destOrd="0" presId="urn:microsoft.com/office/officeart/2005/8/layout/target3"/>
    <dgm:cxn modelId="{AB668A5B-FB3D-40E5-9664-E75FCE5C57FE}" type="presParOf" srcId="{14319844-0FDB-45B2-B0BB-A433D2A12291}" destId="{56403640-84A2-48C0-A443-A7DF6A216F2B}" srcOrd="3" destOrd="0" presId="urn:microsoft.com/office/officeart/2005/8/layout/target3"/>
    <dgm:cxn modelId="{8C96CC9B-F989-43F8-94BF-13F6C2A0265B}" type="presParOf" srcId="{14319844-0FDB-45B2-B0BB-A433D2A12291}" destId="{B50E0406-D4EB-4FC0-B65C-E37AE9F6F4C1}" srcOrd="4" destOrd="0" presId="urn:microsoft.com/office/officeart/2005/8/layout/target3"/>
    <dgm:cxn modelId="{EEB6C0F6-8D06-4CFE-A12B-6A99C4CF1B54}" type="presParOf" srcId="{14319844-0FDB-45B2-B0BB-A433D2A12291}" destId="{5FD95320-5B01-46BC-B576-D3FC19CF0C1A}" srcOrd="5" destOrd="0" presId="urn:microsoft.com/office/officeart/2005/8/layout/target3"/>
    <dgm:cxn modelId="{39FA3F03-57A1-4FC5-AA79-9536ADF6752F}" type="presParOf" srcId="{14319844-0FDB-45B2-B0BB-A433D2A12291}" destId="{25DBC86C-C1FD-4A28-9302-C956FD1D1E47}" srcOrd="6" destOrd="0" presId="urn:microsoft.com/office/officeart/2005/8/layout/target3"/>
    <dgm:cxn modelId="{E4DEF853-786D-481E-86BD-80CB44E8AC61}" type="presParOf" srcId="{14319844-0FDB-45B2-B0BB-A433D2A12291}" destId="{367A8D96-0341-4A2C-922D-51680BC721DE}" srcOrd="7" destOrd="0" presId="urn:microsoft.com/office/officeart/2005/8/layout/target3"/>
    <dgm:cxn modelId="{91FD6DA4-FC8F-4AB9-87E1-1F14B3559EE9}" type="presParOf" srcId="{14319844-0FDB-45B2-B0BB-A433D2A12291}" destId="{BC048AC1-3E85-412A-A700-318D0689367E}" srcOrd="8" destOrd="0" presId="urn:microsoft.com/office/officeart/2005/8/layout/target3"/>
    <dgm:cxn modelId="{0633EB00-C3E8-458D-A78E-E3F0CB8CC200}" type="presParOf" srcId="{14319844-0FDB-45B2-B0BB-A433D2A12291}" destId="{934FDC56-D648-436D-ADFF-9F4EE3930E4A}" srcOrd="9" destOrd="0" presId="urn:microsoft.com/office/officeart/2005/8/layout/target3"/>
    <dgm:cxn modelId="{BFC03937-FCCF-4BB9-9D9A-EB59E4C23D2A}" type="presParOf" srcId="{14319844-0FDB-45B2-B0BB-A433D2A12291}" destId="{995F8C68-B610-4BD8-A603-3368F7A9ABFA}" srcOrd="10" destOrd="0" presId="urn:microsoft.com/office/officeart/2005/8/layout/target3"/>
    <dgm:cxn modelId="{65410941-A4A9-49E2-B9C1-21B7D0F0B9F5}" type="presParOf" srcId="{14319844-0FDB-45B2-B0BB-A433D2A12291}" destId="{91FD6599-E892-405B-BE4F-6173604AD2CC}" srcOrd="11" destOrd="0" presId="urn:microsoft.com/office/officeart/2005/8/layout/target3"/>
    <dgm:cxn modelId="{10A7BA35-90BE-409E-B229-DA8B421CE759}" type="presParOf" srcId="{14319844-0FDB-45B2-B0BB-A433D2A12291}" destId="{0FB93986-87FC-4EF9-BAF4-253D655576CE}" srcOrd="12" destOrd="0" presId="urn:microsoft.com/office/officeart/2005/8/layout/target3"/>
    <dgm:cxn modelId="{C56864F6-DCEC-472E-8F6B-6CD5671A851F}" type="presParOf" srcId="{14319844-0FDB-45B2-B0BB-A433D2A12291}" destId="{F5538290-C164-4293-8AAA-2CC0B13C6F89}" srcOrd="13" destOrd="0" presId="urn:microsoft.com/office/officeart/2005/8/layout/target3"/>
    <dgm:cxn modelId="{9B4778E7-BF3D-4FB2-B81D-01553D81BA3F}" type="presParOf" srcId="{14319844-0FDB-45B2-B0BB-A433D2A12291}" destId="{AD33F703-9A0F-445D-A75D-89D0E0A38059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57BCD0-D7FA-4BFF-B7CE-741BE16C7E59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2D37D3-A4AF-452E-A2F4-C7FF725D9472}">
      <dgm:prSet/>
      <dgm:spPr/>
      <dgm:t>
        <a:bodyPr/>
        <a:lstStyle/>
        <a:p>
          <a:pPr rtl="0"/>
          <a:r>
            <a:rPr lang="de-DE" smtClean="0"/>
            <a:t>Stories sind unverändert geblieben</a:t>
          </a:r>
          <a:endParaRPr lang="en-US"/>
        </a:p>
      </dgm:t>
    </dgm:pt>
    <dgm:pt modelId="{090DE334-85CE-4C68-92F2-3242DC60B96F}" type="parTrans" cxnId="{2444345B-9D6A-4308-9EB8-EA44F6B0E6F6}">
      <dgm:prSet/>
      <dgm:spPr/>
      <dgm:t>
        <a:bodyPr/>
        <a:lstStyle/>
        <a:p>
          <a:endParaRPr lang="en-US"/>
        </a:p>
      </dgm:t>
    </dgm:pt>
    <dgm:pt modelId="{A8D8EB80-C79B-4717-9806-92527EEB6775}" type="sibTrans" cxnId="{2444345B-9D6A-4308-9EB8-EA44F6B0E6F6}">
      <dgm:prSet/>
      <dgm:spPr/>
      <dgm:t>
        <a:bodyPr/>
        <a:lstStyle/>
        <a:p>
          <a:endParaRPr lang="en-US"/>
        </a:p>
      </dgm:t>
    </dgm:pt>
    <dgm:pt modelId="{C5817810-A25B-4CB9-BFDF-2072E5D2622F}">
      <dgm:prSet/>
      <dgm:spPr/>
      <dgm:t>
        <a:bodyPr/>
        <a:lstStyle/>
        <a:p>
          <a:pPr rtl="0"/>
          <a:r>
            <a:rPr lang="de-DE" smtClean="0"/>
            <a:t>Tasks sind Ablauforientierter</a:t>
          </a:r>
          <a:endParaRPr lang="en-US"/>
        </a:p>
      </dgm:t>
    </dgm:pt>
    <dgm:pt modelId="{BE8E01C4-D69C-483B-B961-C0AB28DA4D35}" type="parTrans" cxnId="{4389AB14-5C9A-4F6C-98D2-C292C7186BB0}">
      <dgm:prSet/>
      <dgm:spPr/>
      <dgm:t>
        <a:bodyPr/>
        <a:lstStyle/>
        <a:p>
          <a:endParaRPr lang="en-US"/>
        </a:p>
      </dgm:t>
    </dgm:pt>
    <dgm:pt modelId="{04592A35-9318-4172-BF5C-0CDE2EA29961}" type="sibTrans" cxnId="{4389AB14-5C9A-4F6C-98D2-C292C7186BB0}">
      <dgm:prSet/>
      <dgm:spPr/>
      <dgm:t>
        <a:bodyPr/>
        <a:lstStyle/>
        <a:p>
          <a:endParaRPr lang="en-US"/>
        </a:p>
      </dgm:t>
    </dgm:pt>
    <dgm:pt modelId="{FC8FF230-725D-4755-9668-E332A641B942}">
      <dgm:prSet/>
      <dgm:spPr/>
      <dgm:t>
        <a:bodyPr/>
        <a:lstStyle/>
        <a:p>
          <a:pPr rtl="0"/>
          <a:r>
            <a:rPr lang="de-DE" smtClean="0"/>
            <a:t>Weniger „Out of Burndown“ Zeit</a:t>
          </a:r>
          <a:endParaRPr lang="en-US"/>
        </a:p>
      </dgm:t>
    </dgm:pt>
    <dgm:pt modelId="{9BACF74F-1C3A-4376-B0DB-E45449CC4E31}" type="parTrans" cxnId="{10823F37-0754-4A7A-96F8-99A1F04D849A}">
      <dgm:prSet/>
      <dgm:spPr/>
      <dgm:t>
        <a:bodyPr/>
        <a:lstStyle/>
        <a:p>
          <a:endParaRPr lang="en-US"/>
        </a:p>
      </dgm:t>
    </dgm:pt>
    <dgm:pt modelId="{04B6F92C-D061-4A8C-B87A-5F9EB849DEF7}" type="sibTrans" cxnId="{10823F37-0754-4A7A-96F8-99A1F04D849A}">
      <dgm:prSet/>
      <dgm:spPr/>
      <dgm:t>
        <a:bodyPr/>
        <a:lstStyle/>
        <a:p>
          <a:endParaRPr lang="en-US"/>
        </a:p>
      </dgm:t>
    </dgm:pt>
    <dgm:pt modelId="{823E1AE1-4482-4703-95AE-9CEFD32BCC74}">
      <dgm:prSet custT="1"/>
      <dgm:spPr/>
      <dgm:t>
        <a:bodyPr/>
        <a:lstStyle/>
        <a:p>
          <a:pPr rtl="0"/>
          <a:r>
            <a:rPr lang="de-DE" sz="1100" dirty="0" smtClean="0"/>
            <a:t>Es wurde mehr erfasst</a:t>
          </a:r>
          <a:endParaRPr lang="en-US" sz="1100" dirty="0"/>
        </a:p>
      </dgm:t>
    </dgm:pt>
    <dgm:pt modelId="{C84A8D30-EB92-4153-8F7D-5045080CC0FD}" type="parTrans" cxnId="{8FBF83D8-0E63-4038-AC5C-BF2E4FF4AF02}">
      <dgm:prSet/>
      <dgm:spPr/>
      <dgm:t>
        <a:bodyPr/>
        <a:lstStyle/>
        <a:p>
          <a:endParaRPr lang="en-US"/>
        </a:p>
      </dgm:t>
    </dgm:pt>
    <dgm:pt modelId="{AD75018B-EEEC-4DA1-ABA8-B7A67C68A459}" type="sibTrans" cxnId="{8FBF83D8-0E63-4038-AC5C-BF2E4FF4AF02}">
      <dgm:prSet/>
      <dgm:spPr/>
      <dgm:t>
        <a:bodyPr/>
        <a:lstStyle/>
        <a:p>
          <a:endParaRPr lang="en-US"/>
        </a:p>
      </dgm:t>
    </dgm:pt>
    <dgm:pt modelId="{51263446-2118-4CDB-8CFD-D4579454F350}">
      <dgm:prSet custT="1"/>
      <dgm:spPr/>
      <dgm:t>
        <a:bodyPr/>
        <a:lstStyle/>
        <a:p>
          <a:pPr rtl="0"/>
          <a:r>
            <a:rPr lang="de-DE" sz="1100" dirty="0" smtClean="0"/>
            <a:t>Manchmal: Aufwand vs. Perfektion</a:t>
          </a:r>
          <a:endParaRPr lang="en-US" sz="1100" dirty="0"/>
        </a:p>
      </dgm:t>
    </dgm:pt>
    <dgm:pt modelId="{00D6B3A9-7C07-4DC3-A9DD-ACD8B7136C05}" type="parTrans" cxnId="{6718E8EE-4A16-4178-8684-E68D211C47B5}">
      <dgm:prSet/>
      <dgm:spPr/>
      <dgm:t>
        <a:bodyPr/>
        <a:lstStyle/>
        <a:p>
          <a:endParaRPr lang="en-US"/>
        </a:p>
      </dgm:t>
    </dgm:pt>
    <dgm:pt modelId="{C1680D26-0ECA-4337-A3C9-49D01941D05F}" type="sibTrans" cxnId="{6718E8EE-4A16-4178-8684-E68D211C47B5}">
      <dgm:prSet/>
      <dgm:spPr/>
      <dgm:t>
        <a:bodyPr/>
        <a:lstStyle/>
        <a:p>
          <a:endParaRPr lang="en-US"/>
        </a:p>
      </dgm:t>
    </dgm:pt>
    <dgm:pt modelId="{14319844-0FDB-45B2-B0BB-A433D2A12291}" type="pres">
      <dgm:prSet presAssocID="{FF57BCD0-D7FA-4BFF-B7CE-741BE16C7E59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1E4713-0FA5-46ED-A7BD-7A8287E497B2}" type="pres">
      <dgm:prSet presAssocID="{D02D37D3-A4AF-452E-A2F4-C7FF725D9472}" presName="circle1" presStyleLbl="node1" presStyleIdx="0" presStyleCnt="3"/>
      <dgm:spPr/>
    </dgm:pt>
    <dgm:pt modelId="{85E87478-40E1-4124-ADE0-58C5A3510EE9}" type="pres">
      <dgm:prSet presAssocID="{D02D37D3-A4AF-452E-A2F4-C7FF725D9472}" presName="space" presStyleCnt="0"/>
      <dgm:spPr/>
    </dgm:pt>
    <dgm:pt modelId="{D0C3725A-3517-4FF6-9A14-EC6509E14EDE}" type="pres">
      <dgm:prSet presAssocID="{D02D37D3-A4AF-452E-A2F4-C7FF725D9472}" presName="rect1" presStyleLbl="alignAcc1" presStyleIdx="0" presStyleCnt="3"/>
      <dgm:spPr/>
      <dgm:t>
        <a:bodyPr/>
        <a:lstStyle/>
        <a:p>
          <a:endParaRPr lang="en-US"/>
        </a:p>
      </dgm:t>
    </dgm:pt>
    <dgm:pt modelId="{56403640-84A2-48C0-A443-A7DF6A216F2B}" type="pres">
      <dgm:prSet presAssocID="{C5817810-A25B-4CB9-BFDF-2072E5D2622F}" presName="vertSpace2" presStyleLbl="node1" presStyleIdx="0" presStyleCnt="3"/>
      <dgm:spPr/>
    </dgm:pt>
    <dgm:pt modelId="{B50E0406-D4EB-4FC0-B65C-E37AE9F6F4C1}" type="pres">
      <dgm:prSet presAssocID="{C5817810-A25B-4CB9-BFDF-2072E5D2622F}" presName="circle2" presStyleLbl="node1" presStyleIdx="1" presStyleCnt="3"/>
      <dgm:spPr/>
    </dgm:pt>
    <dgm:pt modelId="{5FD95320-5B01-46BC-B576-D3FC19CF0C1A}" type="pres">
      <dgm:prSet presAssocID="{C5817810-A25B-4CB9-BFDF-2072E5D2622F}" presName="rect2" presStyleLbl="alignAcc1" presStyleIdx="1" presStyleCnt="3"/>
      <dgm:spPr/>
      <dgm:t>
        <a:bodyPr/>
        <a:lstStyle/>
        <a:p>
          <a:endParaRPr lang="en-US"/>
        </a:p>
      </dgm:t>
    </dgm:pt>
    <dgm:pt modelId="{25DBC86C-C1FD-4A28-9302-C956FD1D1E47}" type="pres">
      <dgm:prSet presAssocID="{FC8FF230-725D-4755-9668-E332A641B942}" presName="vertSpace3" presStyleLbl="node1" presStyleIdx="1" presStyleCnt="3"/>
      <dgm:spPr/>
    </dgm:pt>
    <dgm:pt modelId="{367A8D96-0341-4A2C-922D-51680BC721DE}" type="pres">
      <dgm:prSet presAssocID="{FC8FF230-725D-4755-9668-E332A641B942}" presName="circle3" presStyleLbl="node1" presStyleIdx="2" presStyleCnt="3"/>
      <dgm:spPr/>
    </dgm:pt>
    <dgm:pt modelId="{BC048AC1-3E85-412A-A700-318D0689367E}" type="pres">
      <dgm:prSet presAssocID="{FC8FF230-725D-4755-9668-E332A641B942}" presName="rect3" presStyleLbl="alignAcc1" presStyleIdx="2" presStyleCnt="3"/>
      <dgm:spPr/>
      <dgm:t>
        <a:bodyPr/>
        <a:lstStyle/>
        <a:p>
          <a:endParaRPr lang="en-US"/>
        </a:p>
      </dgm:t>
    </dgm:pt>
    <dgm:pt modelId="{934FDC56-D648-436D-ADFF-9F4EE3930E4A}" type="pres">
      <dgm:prSet presAssocID="{D02D37D3-A4AF-452E-A2F4-C7FF725D9472}" presName="rect1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5F8C68-B610-4BD8-A603-3368F7A9ABFA}" type="pres">
      <dgm:prSet presAssocID="{D02D37D3-A4AF-452E-A2F4-C7FF725D9472}" presName="rect1ChTx" presStyleLbl="alignAcc1" presStyleIdx="2" presStyleCnt="3">
        <dgm:presLayoutVars>
          <dgm:bulletEnabled val="1"/>
        </dgm:presLayoutVars>
      </dgm:prSet>
      <dgm:spPr/>
    </dgm:pt>
    <dgm:pt modelId="{91FD6599-E892-405B-BE4F-6173604AD2CC}" type="pres">
      <dgm:prSet presAssocID="{C5817810-A25B-4CB9-BFDF-2072E5D2622F}" presName="rect2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B93986-87FC-4EF9-BAF4-253D655576CE}" type="pres">
      <dgm:prSet presAssocID="{C5817810-A25B-4CB9-BFDF-2072E5D2622F}" presName="rect2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538290-C164-4293-8AAA-2CC0B13C6F89}" type="pres">
      <dgm:prSet presAssocID="{FC8FF230-725D-4755-9668-E332A641B942}" presName="rect3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F703-9A0F-445D-A75D-89D0E0A38059}" type="pres">
      <dgm:prSet presAssocID="{FC8FF230-725D-4755-9668-E332A641B942}" presName="rect3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18E8EE-4A16-4178-8684-E68D211C47B5}" srcId="{C5817810-A25B-4CB9-BFDF-2072E5D2622F}" destId="{51263446-2118-4CDB-8CFD-D4579454F350}" srcOrd="0" destOrd="0" parTransId="{00D6B3A9-7C07-4DC3-A9DD-ACD8B7136C05}" sibTransId="{C1680D26-0ECA-4337-A3C9-49D01941D05F}"/>
    <dgm:cxn modelId="{4389AB14-5C9A-4F6C-98D2-C292C7186BB0}" srcId="{FF57BCD0-D7FA-4BFF-B7CE-741BE16C7E59}" destId="{C5817810-A25B-4CB9-BFDF-2072E5D2622F}" srcOrd="1" destOrd="0" parTransId="{BE8E01C4-D69C-483B-B961-C0AB28DA4D35}" sibTransId="{04592A35-9318-4172-BF5C-0CDE2EA29961}"/>
    <dgm:cxn modelId="{44EB0AE6-37EB-49D1-BAC8-91F5AAD2C966}" type="presOf" srcId="{FC8FF230-725D-4755-9668-E332A641B942}" destId="{F5538290-C164-4293-8AAA-2CC0B13C6F89}" srcOrd="1" destOrd="0" presId="urn:microsoft.com/office/officeart/2005/8/layout/target3"/>
    <dgm:cxn modelId="{684A9B7D-E861-4736-B956-E33BF5B062BA}" type="presOf" srcId="{D02D37D3-A4AF-452E-A2F4-C7FF725D9472}" destId="{934FDC56-D648-436D-ADFF-9F4EE3930E4A}" srcOrd="1" destOrd="0" presId="urn:microsoft.com/office/officeart/2005/8/layout/target3"/>
    <dgm:cxn modelId="{2444345B-9D6A-4308-9EB8-EA44F6B0E6F6}" srcId="{FF57BCD0-D7FA-4BFF-B7CE-741BE16C7E59}" destId="{D02D37D3-A4AF-452E-A2F4-C7FF725D9472}" srcOrd="0" destOrd="0" parTransId="{090DE334-85CE-4C68-92F2-3242DC60B96F}" sibTransId="{A8D8EB80-C79B-4717-9806-92527EEB6775}"/>
    <dgm:cxn modelId="{8886EB4C-1C1E-44F3-9F96-C33A8EB7C498}" type="presOf" srcId="{FC8FF230-725D-4755-9668-E332A641B942}" destId="{BC048AC1-3E85-412A-A700-318D0689367E}" srcOrd="0" destOrd="0" presId="urn:microsoft.com/office/officeart/2005/8/layout/target3"/>
    <dgm:cxn modelId="{1E3445BF-2F63-45D3-8815-F400CAC8DD52}" type="presOf" srcId="{823E1AE1-4482-4703-95AE-9CEFD32BCC74}" destId="{AD33F703-9A0F-445D-A75D-89D0E0A38059}" srcOrd="0" destOrd="0" presId="urn:microsoft.com/office/officeart/2005/8/layout/target3"/>
    <dgm:cxn modelId="{8FBF83D8-0E63-4038-AC5C-BF2E4FF4AF02}" srcId="{FC8FF230-725D-4755-9668-E332A641B942}" destId="{823E1AE1-4482-4703-95AE-9CEFD32BCC74}" srcOrd="0" destOrd="0" parTransId="{C84A8D30-EB92-4153-8F7D-5045080CC0FD}" sibTransId="{AD75018B-EEEC-4DA1-ABA8-B7A67C68A459}"/>
    <dgm:cxn modelId="{2C5C7544-98A4-4D14-BAFA-7A41D697C0C3}" type="presOf" srcId="{C5817810-A25B-4CB9-BFDF-2072E5D2622F}" destId="{91FD6599-E892-405B-BE4F-6173604AD2CC}" srcOrd="1" destOrd="0" presId="urn:microsoft.com/office/officeart/2005/8/layout/target3"/>
    <dgm:cxn modelId="{A5F0E5EE-1491-427C-BB87-8892EE570A5B}" type="presOf" srcId="{D02D37D3-A4AF-452E-A2F4-C7FF725D9472}" destId="{D0C3725A-3517-4FF6-9A14-EC6509E14EDE}" srcOrd="0" destOrd="0" presId="urn:microsoft.com/office/officeart/2005/8/layout/target3"/>
    <dgm:cxn modelId="{91903C82-9C6D-4CF0-8E8B-2E6EC001B947}" type="presOf" srcId="{C5817810-A25B-4CB9-BFDF-2072E5D2622F}" destId="{5FD95320-5B01-46BC-B576-D3FC19CF0C1A}" srcOrd="0" destOrd="0" presId="urn:microsoft.com/office/officeart/2005/8/layout/target3"/>
    <dgm:cxn modelId="{10823F37-0754-4A7A-96F8-99A1F04D849A}" srcId="{FF57BCD0-D7FA-4BFF-B7CE-741BE16C7E59}" destId="{FC8FF230-725D-4755-9668-E332A641B942}" srcOrd="2" destOrd="0" parTransId="{9BACF74F-1C3A-4376-B0DB-E45449CC4E31}" sibTransId="{04B6F92C-D061-4A8C-B87A-5F9EB849DEF7}"/>
    <dgm:cxn modelId="{E660B803-8EFE-4041-98A3-10E5C82EB61B}" type="presOf" srcId="{FF57BCD0-D7FA-4BFF-B7CE-741BE16C7E59}" destId="{14319844-0FDB-45B2-B0BB-A433D2A12291}" srcOrd="0" destOrd="0" presId="urn:microsoft.com/office/officeart/2005/8/layout/target3"/>
    <dgm:cxn modelId="{75CDE248-F686-4D19-A517-D6D1279CB230}" type="presOf" srcId="{51263446-2118-4CDB-8CFD-D4579454F350}" destId="{0FB93986-87FC-4EF9-BAF4-253D655576CE}" srcOrd="0" destOrd="0" presId="urn:microsoft.com/office/officeart/2005/8/layout/target3"/>
    <dgm:cxn modelId="{75EB5C1A-5486-4597-A9E6-983FD3B6D8C6}" type="presParOf" srcId="{14319844-0FDB-45B2-B0BB-A433D2A12291}" destId="{651E4713-0FA5-46ED-A7BD-7A8287E497B2}" srcOrd="0" destOrd="0" presId="urn:microsoft.com/office/officeart/2005/8/layout/target3"/>
    <dgm:cxn modelId="{9AFB4C30-B8C2-4233-81D8-BEA3C72323ED}" type="presParOf" srcId="{14319844-0FDB-45B2-B0BB-A433D2A12291}" destId="{85E87478-40E1-4124-ADE0-58C5A3510EE9}" srcOrd="1" destOrd="0" presId="urn:microsoft.com/office/officeart/2005/8/layout/target3"/>
    <dgm:cxn modelId="{B52E59AE-940E-416B-81E3-AA40E9600B37}" type="presParOf" srcId="{14319844-0FDB-45B2-B0BB-A433D2A12291}" destId="{D0C3725A-3517-4FF6-9A14-EC6509E14EDE}" srcOrd="2" destOrd="0" presId="urn:microsoft.com/office/officeart/2005/8/layout/target3"/>
    <dgm:cxn modelId="{AB668A5B-FB3D-40E5-9664-E75FCE5C57FE}" type="presParOf" srcId="{14319844-0FDB-45B2-B0BB-A433D2A12291}" destId="{56403640-84A2-48C0-A443-A7DF6A216F2B}" srcOrd="3" destOrd="0" presId="urn:microsoft.com/office/officeart/2005/8/layout/target3"/>
    <dgm:cxn modelId="{8C96CC9B-F989-43F8-94BF-13F6C2A0265B}" type="presParOf" srcId="{14319844-0FDB-45B2-B0BB-A433D2A12291}" destId="{B50E0406-D4EB-4FC0-B65C-E37AE9F6F4C1}" srcOrd="4" destOrd="0" presId="urn:microsoft.com/office/officeart/2005/8/layout/target3"/>
    <dgm:cxn modelId="{EEB6C0F6-8D06-4CFE-A12B-6A99C4CF1B54}" type="presParOf" srcId="{14319844-0FDB-45B2-B0BB-A433D2A12291}" destId="{5FD95320-5B01-46BC-B576-D3FC19CF0C1A}" srcOrd="5" destOrd="0" presId="urn:microsoft.com/office/officeart/2005/8/layout/target3"/>
    <dgm:cxn modelId="{39FA3F03-57A1-4FC5-AA79-9536ADF6752F}" type="presParOf" srcId="{14319844-0FDB-45B2-B0BB-A433D2A12291}" destId="{25DBC86C-C1FD-4A28-9302-C956FD1D1E47}" srcOrd="6" destOrd="0" presId="urn:microsoft.com/office/officeart/2005/8/layout/target3"/>
    <dgm:cxn modelId="{E4DEF853-786D-481E-86BD-80CB44E8AC61}" type="presParOf" srcId="{14319844-0FDB-45B2-B0BB-A433D2A12291}" destId="{367A8D96-0341-4A2C-922D-51680BC721DE}" srcOrd="7" destOrd="0" presId="urn:microsoft.com/office/officeart/2005/8/layout/target3"/>
    <dgm:cxn modelId="{91FD6DA4-FC8F-4AB9-87E1-1F14B3559EE9}" type="presParOf" srcId="{14319844-0FDB-45B2-B0BB-A433D2A12291}" destId="{BC048AC1-3E85-412A-A700-318D0689367E}" srcOrd="8" destOrd="0" presId="urn:microsoft.com/office/officeart/2005/8/layout/target3"/>
    <dgm:cxn modelId="{0633EB00-C3E8-458D-A78E-E3F0CB8CC200}" type="presParOf" srcId="{14319844-0FDB-45B2-B0BB-A433D2A12291}" destId="{934FDC56-D648-436D-ADFF-9F4EE3930E4A}" srcOrd="9" destOrd="0" presId="urn:microsoft.com/office/officeart/2005/8/layout/target3"/>
    <dgm:cxn modelId="{BFC03937-FCCF-4BB9-9D9A-EB59E4C23D2A}" type="presParOf" srcId="{14319844-0FDB-45B2-B0BB-A433D2A12291}" destId="{995F8C68-B610-4BD8-A603-3368F7A9ABFA}" srcOrd="10" destOrd="0" presId="urn:microsoft.com/office/officeart/2005/8/layout/target3"/>
    <dgm:cxn modelId="{65410941-A4A9-49E2-B9C1-21B7D0F0B9F5}" type="presParOf" srcId="{14319844-0FDB-45B2-B0BB-A433D2A12291}" destId="{91FD6599-E892-405B-BE4F-6173604AD2CC}" srcOrd="11" destOrd="0" presId="urn:microsoft.com/office/officeart/2005/8/layout/target3"/>
    <dgm:cxn modelId="{10A7BA35-90BE-409E-B229-DA8B421CE759}" type="presParOf" srcId="{14319844-0FDB-45B2-B0BB-A433D2A12291}" destId="{0FB93986-87FC-4EF9-BAF4-253D655576CE}" srcOrd="12" destOrd="0" presId="urn:microsoft.com/office/officeart/2005/8/layout/target3"/>
    <dgm:cxn modelId="{C56864F6-DCEC-472E-8F6B-6CD5671A851F}" type="presParOf" srcId="{14319844-0FDB-45B2-B0BB-A433D2A12291}" destId="{F5538290-C164-4293-8AAA-2CC0B13C6F89}" srcOrd="13" destOrd="0" presId="urn:microsoft.com/office/officeart/2005/8/layout/target3"/>
    <dgm:cxn modelId="{9B4778E7-BF3D-4FB2-B81D-01553D81BA3F}" type="presParOf" srcId="{14319844-0FDB-45B2-B0BB-A433D2A12291}" destId="{AD33F703-9A0F-445D-A75D-89D0E0A38059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F57BCD0-D7FA-4BFF-B7CE-741BE16C7E59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2D37D3-A4AF-452E-A2F4-C7FF725D9472}">
      <dgm:prSet/>
      <dgm:spPr/>
      <dgm:t>
        <a:bodyPr/>
        <a:lstStyle/>
        <a:p>
          <a:pPr rtl="0"/>
          <a:r>
            <a:rPr lang="de-DE" smtClean="0"/>
            <a:t>Stories sind unverändert geblieben</a:t>
          </a:r>
          <a:endParaRPr lang="en-US"/>
        </a:p>
      </dgm:t>
    </dgm:pt>
    <dgm:pt modelId="{090DE334-85CE-4C68-92F2-3242DC60B96F}" type="parTrans" cxnId="{2444345B-9D6A-4308-9EB8-EA44F6B0E6F6}">
      <dgm:prSet/>
      <dgm:spPr/>
      <dgm:t>
        <a:bodyPr/>
        <a:lstStyle/>
        <a:p>
          <a:endParaRPr lang="en-US"/>
        </a:p>
      </dgm:t>
    </dgm:pt>
    <dgm:pt modelId="{A8D8EB80-C79B-4717-9806-92527EEB6775}" type="sibTrans" cxnId="{2444345B-9D6A-4308-9EB8-EA44F6B0E6F6}">
      <dgm:prSet/>
      <dgm:spPr/>
      <dgm:t>
        <a:bodyPr/>
        <a:lstStyle/>
        <a:p>
          <a:endParaRPr lang="en-US"/>
        </a:p>
      </dgm:t>
    </dgm:pt>
    <dgm:pt modelId="{C5817810-A25B-4CB9-BFDF-2072E5D2622F}">
      <dgm:prSet/>
      <dgm:spPr/>
      <dgm:t>
        <a:bodyPr/>
        <a:lstStyle/>
        <a:p>
          <a:pPr rtl="0"/>
          <a:r>
            <a:rPr lang="de-DE" smtClean="0"/>
            <a:t>Tasks sind Ablauforientierter</a:t>
          </a:r>
          <a:endParaRPr lang="en-US"/>
        </a:p>
      </dgm:t>
    </dgm:pt>
    <dgm:pt modelId="{BE8E01C4-D69C-483B-B961-C0AB28DA4D35}" type="parTrans" cxnId="{4389AB14-5C9A-4F6C-98D2-C292C7186BB0}">
      <dgm:prSet/>
      <dgm:spPr/>
      <dgm:t>
        <a:bodyPr/>
        <a:lstStyle/>
        <a:p>
          <a:endParaRPr lang="en-US"/>
        </a:p>
      </dgm:t>
    </dgm:pt>
    <dgm:pt modelId="{04592A35-9318-4172-BF5C-0CDE2EA29961}" type="sibTrans" cxnId="{4389AB14-5C9A-4F6C-98D2-C292C7186BB0}">
      <dgm:prSet/>
      <dgm:spPr/>
      <dgm:t>
        <a:bodyPr/>
        <a:lstStyle/>
        <a:p>
          <a:endParaRPr lang="en-US"/>
        </a:p>
      </dgm:t>
    </dgm:pt>
    <dgm:pt modelId="{FC8FF230-725D-4755-9668-E332A641B942}">
      <dgm:prSet/>
      <dgm:spPr/>
      <dgm:t>
        <a:bodyPr/>
        <a:lstStyle/>
        <a:p>
          <a:pPr rtl="0"/>
          <a:r>
            <a:rPr lang="de-DE" smtClean="0"/>
            <a:t>Weniger „Out of Burndown“ Zeit</a:t>
          </a:r>
          <a:endParaRPr lang="en-US"/>
        </a:p>
      </dgm:t>
    </dgm:pt>
    <dgm:pt modelId="{9BACF74F-1C3A-4376-B0DB-E45449CC4E31}" type="parTrans" cxnId="{10823F37-0754-4A7A-96F8-99A1F04D849A}">
      <dgm:prSet/>
      <dgm:spPr/>
      <dgm:t>
        <a:bodyPr/>
        <a:lstStyle/>
        <a:p>
          <a:endParaRPr lang="en-US"/>
        </a:p>
      </dgm:t>
    </dgm:pt>
    <dgm:pt modelId="{04B6F92C-D061-4A8C-B87A-5F9EB849DEF7}" type="sibTrans" cxnId="{10823F37-0754-4A7A-96F8-99A1F04D849A}">
      <dgm:prSet/>
      <dgm:spPr/>
      <dgm:t>
        <a:bodyPr/>
        <a:lstStyle/>
        <a:p>
          <a:endParaRPr lang="en-US"/>
        </a:p>
      </dgm:t>
    </dgm:pt>
    <dgm:pt modelId="{823E1AE1-4482-4703-95AE-9CEFD32BCC74}">
      <dgm:prSet/>
      <dgm:spPr/>
      <dgm:t>
        <a:bodyPr/>
        <a:lstStyle/>
        <a:p>
          <a:pPr rtl="0"/>
          <a:r>
            <a:rPr lang="de-DE" dirty="0" smtClean="0"/>
            <a:t>Es wurde mehr erfasst</a:t>
          </a:r>
          <a:endParaRPr lang="en-US" dirty="0"/>
        </a:p>
      </dgm:t>
    </dgm:pt>
    <dgm:pt modelId="{C84A8D30-EB92-4153-8F7D-5045080CC0FD}" type="parTrans" cxnId="{8FBF83D8-0E63-4038-AC5C-BF2E4FF4AF02}">
      <dgm:prSet/>
      <dgm:spPr/>
      <dgm:t>
        <a:bodyPr/>
        <a:lstStyle/>
        <a:p>
          <a:endParaRPr lang="en-US"/>
        </a:p>
      </dgm:t>
    </dgm:pt>
    <dgm:pt modelId="{AD75018B-EEEC-4DA1-ABA8-B7A67C68A459}" type="sibTrans" cxnId="{8FBF83D8-0E63-4038-AC5C-BF2E4FF4AF02}">
      <dgm:prSet/>
      <dgm:spPr/>
      <dgm:t>
        <a:bodyPr/>
        <a:lstStyle/>
        <a:p>
          <a:endParaRPr lang="en-US"/>
        </a:p>
      </dgm:t>
    </dgm:pt>
    <dgm:pt modelId="{60F6D935-2213-4E4A-944E-0E8F8126531C}">
      <dgm:prSet/>
      <dgm:spPr/>
      <dgm:t>
        <a:bodyPr/>
        <a:lstStyle/>
        <a:p>
          <a:pPr rtl="0"/>
          <a:r>
            <a:rPr lang="de-DE" dirty="0" smtClean="0"/>
            <a:t>Es gab reibungslosere </a:t>
          </a:r>
          <a:r>
            <a:rPr lang="de-DE" dirty="0" smtClean="0"/>
            <a:t>Übegänge (vollständige Tasks)</a:t>
          </a:r>
          <a:endParaRPr lang="en-US" dirty="0"/>
        </a:p>
      </dgm:t>
    </dgm:pt>
    <dgm:pt modelId="{23CE2BB3-8B81-4328-95E9-3FA4CCFA23D8}" type="parTrans" cxnId="{46B42C86-1B91-45EB-BD83-CE0FAB506D6F}">
      <dgm:prSet/>
      <dgm:spPr/>
      <dgm:t>
        <a:bodyPr/>
        <a:lstStyle/>
        <a:p>
          <a:endParaRPr lang="en-US"/>
        </a:p>
      </dgm:t>
    </dgm:pt>
    <dgm:pt modelId="{DA36C678-6C60-4924-A88E-BA2B30E1FFDF}" type="sibTrans" cxnId="{46B42C86-1B91-45EB-BD83-CE0FAB506D6F}">
      <dgm:prSet/>
      <dgm:spPr/>
      <dgm:t>
        <a:bodyPr/>
        <a:lstStyle/>
        <a:p>
          <a:endParaRPr lang="en-US"/>
        </a:p>
      </dgm:t>
    </dgm:pt>
    <dgm:pt modelId="{51263446-2118-4CDB-8CFD-D4579454F350}">
      <dgm:prSet/>
      <dgm:spPr/>
      <dgm:t>
        <a:bodyPr/>
        <a:lstStyle/>
        <a:p>
          <a:pPr rtl="0"/>
          <a:r>
            <a:rPr lang="de-DE" dirty="0" smtClean="0"/>
            <a:t>Manchmal: Aufwand vs. Perfektion</a:t>
          </a:r>
          <a:endParaRPr lang="en-US" dirty="0"/>
        </a:p>
      </dgm:t>
    </dgm:pt>
    <dgm:pt modelId="{00D6B3A9-7C07-4DC3-A9DD-ACD8B7136C05}" type="parTrans" cxnId="{6718E8EE-4A16-4178-8684-E68D211C47B5}">
      <dgm:prSet/>
      <dgm:spPr/>
      <dgm:t>
        <a:bodyPr/>
        <a:lstStyle/>
        <a:p>
          <a:endParaRPr lang="en-US"/>
        </a:p>
      </dgm:t>
    </dgm:pt>
    <dgm:pt modelId="{C1680D26-0ECA-4337-A3C9-49D01941D05F}" type="sibTrans" cxnId="{6718E8EE-4A16-4178-8684-E68D211C47B5}">
      <dgm:prSet/>
      <dgm:spPr/>
      <dgm:t>
        <a:bodyPr/>
        <a:lstStyle/>
        <a:p>
          <a:endParaRPr lang="en-US"/>
        </a:p>
      </dgm:t>
    </dgm:pt>
    <dgm:pt modelId="{14319844-0FDB-45B2-B0BB-A433D2A12291}" type="pres">
      <dgm:prSet presAssocID="{FF57BCD0-D7FA-4BFF-B7CE-741BE16C7E59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1E4713-0FA5-46ED-A7BD-7A8287E497B2}" type="pres">
      <dgm:prSet presAssocID="{D02D37D3-A4AF-452E-A2F4-C7FF725D9472}" presName="circle1" presStyleLbl="node1" presStyleIdx="0" presStyleCnt="3"/>
      <dgm:spPr/>
    </dgm:pt>
    <dgm:pt modelId="{85E87478-40E1-4124-ADE0-58C5A3510EE9}" type="pres">
      <dgm:prSet presAssocID="{D02D37D3-A4AF-452E-A2F4-C7FF725D9472}" presName="space" presStyleCnt="0"/>
      <dgm:spPr/>
    </dgm:pt>
    <dgm:pt modelId="{D0C3725A-3517-4FF6-9A14-EC6509E14EDE}" type="pres">
      <dgm:prSet presAssocID="{D02D37D3-A4AF-452E-A2F4-C7FF725D9472}" presName="rect1" presStyleLbl="alignAcc1" presStyleIdx="0" presStyleCnt="3"/>
      <dgm:spPr/>
      <dgm:t>
        <a:bodyPr/>
        <a:lstStyle/>
        <a:p>
          <a:endParaRPr lang="en-US"/>
        </a:p>
      </dgm:t>
    </dgm:pt>
    <dgm:pt modelId="{56403640-84A2-48C0-A443-A7DF6A216F2B}" type="pres">
      <dgm:prSet presAssocID="{C5817810-A25B-4CB9-BFDF-2072E5D2622F}" presName="vertSpace2" presStyleLbl="node1" presStyleIdx="0" presStyleCnt="3"/>
      <dgm:spPr/>
    </dgm:pt>
    <dgm:pt modelId="{B50E0406-D4EB-4FC0-B65C-E37AE9F6F4C1}" type="pres">
      <dgm:prSet presAssocID="{C5817810-A25B-4CB9-BFDF-2072E5D2622F}" presName="circle2" presStyleLbl="node1" presStyleIdx="1" presStyleCnt="3"/>
      <dgm:spPr/>
    </dgm:pt>
    <dgm:pt modelId="{5FD95320-5B01-46BC-B576-D3FC19CF0C1A}" type="pres">
      <dgm:prSet presAssocID="{C5817810-A25B-4CB9-BFDF-2072E5D2622F}" presName="rect2" presStyleLbl="alignAcc1" presStyleIdx="1" presStyleCnt="3"/>
      <dgm:spPr/>
      <dgm:t>
        <a:bodyPr/>
        <a:lstStyle/>
        <a:p>
          <a:endParaRPr lang="en-US"/>
        </a:p>
      </dgm:t>
    </dgm:pt>
    <dgm:pt modelId="{25DBC86C-C1FD-4A28-9302-C956FD1D1E47}" type="pres">
      <dgm:prSet presAssocID="{FC8FF230-725D-4755-9668-E332A641B942}" presName="vertSpace3" presStyleLbl="node1" presStyleIdx="1" presStyleCnt="3"/>
      <dgm:spPr/>
    </dgm:pt>
    <dgm:pt modelId="{367A8D96-0341-4A2C-922D-51680BC721DE}" type="pres">
      <dgm:prSet presAssocID="{FC8FF230-725D-4755-9668-E332A641B942}" presName="circle3" presStyleLbl="node1" presStyleIdx="2" presStyleCnt="3"/>
      <dgm:spPr/>
    </dgm:pt>
    <dgm:pt modelId="{BC048AC1-3E85-412A-A700-318D0689367E}" type="pres">
      <dgm:prSet presAssocID="{FC8FF230-725D-4755-9668-E332A641B942}" presName="rect3" presStyleLbl="alignAcc1" presStyleIdx="2" presStyleCnt="3"/>
      <dgm:spPr/>
      <dgm:t>
        <a:bodyPr/>
        <a:lstStyle/>
        <a:p>
          <a:endParaRPr lang="en-US"/>
        </a:p>
      </dgm:t>
    </dgm:pt>
    <dgm:pt modelId="{934FDC56-D648-436D-ADFF-9F4EE3930E4A}" type="pres">
      <dgm:prSet presAssocID="{D02D37D3-A4AF-452E-A2F4-C7FF725D9472}" presName="rect1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5F8C68-B610-4BD8-A603-3368F7A9ABFA}" type="pres">
      <dgm:prSet presAssocID="{D02D37D3-A4AF-452E-A2F4-C7FF725D9472}" presName="rect1ChTx" presStyleLbl="alignAcc1" presStyleIdx="2" presStyleCnt="3">
        <dgm:presLayoutVars>
          <dgm:bulletEnabled val="1"/>
        </dgm:presLayoutVars>
      </dgm:prSet>
      <dgm:spPr/>
    </dgm:pt>
    <dgm:pt modelId="{91FD6599-E892-405B-BE4F-6173604AD2CC}" type="pres">
      <dgm:prSet presAssocID="{C5817810-A25B-4CB9-BFDF-2072E5D2622F}" presName="rect2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B93986-87FC-4EF9-BAF4-253D655576CE}" type="pres">
      <dgm:prSet presAssocID="{C5817810-A25B-4CB9-BFDF-2072E5D2622F}" presName="rect2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538290-C164-4293-8AAA-2CC0B13C6F89}" type="pres">
      <dgm:prSet presAssocID="{FC8FF230-725D-4755-9668-E332A641B942}" presName="rect3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3F703-9A0F-445D-A75D-89D0E0A38059}" type="pres">
      <dgm:prSet presAssocID="{FC8FF230-725D-4755-9668-E332A641B942}" presName="rect3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86EB4C-1C1E-44F3-9F96-C33A8EB7C498}" type="presOf" srcId="{FC8FF230-725D-4755-9668-E332A641B942}" destId="{BC048AC1-3E85-412A-A700-318D0689367E}" srcOrd="0" destOrd="0" presId="urn:microsoft.com/office/officeart/2005/8/layout/target3"/>
    <dgm:cxn modelId="{44EB0AE6-37EB-49D1-BAC8-91F5AAD2C966}" type="presOf" srcId="{FC8FF230-725D-4755-9668-E332A641B942}" destId="{F5538290-C164-4293-8AAA-2CC0B13C6F89}" srcOrd="1" destOrd="0" presId="urn:microsoft.com/office/officeart/2005/8/layout/target3"/>
    <dgm:cxn modelId="{8FBF83D8-0E63-4038-AC5C-BF2E4FF4AF02}" srcId="{FC8FF230-725D-4755-9668-E332A641B942}" destId="{823E1AE1-4482-4703-95AE-9CEFD32BCC74}" srcOrd="0" destOrd="0" parTransId="{C84A8D30-EB92-4153-8F7D-5045080CC0FD}" sibTransId="{AD75018B-EEEC-4DA1-ABA8-B7A67C68A459}"/>
    <dgm:cxn modelId="{684A9B7D-E861-4736-B956-E33BF5B062BA}" type="presOf" srcId="{D02D37D3-A4AF-452E-A2F4-C7FF725D9472}" destId="{934FDC56-D648-436D-ADFF-9F4EE3930E4A}" srcOrd="1" destOrd="0" presId="urn:microsoft.com/office/officeart/2005/8/layout/target3"/>
    <dgm:cxn modelId="{2444345B-9D6A-4308-9EB8-EA44F6B0E6F6}" srcId="{FF57BCD0-D7FA-4BFF-B7CE-741BE16C7E59}" destId="{D02D37D3-A4AF-452E-A2F4-C7FF725D9472}" srcOrd="0" destOrd="0" parTransId="{090DE334-85CE-4C68-92F2-3242DC60B96F}" sibTransId="{A8D8EB80-C79B-4717-9806-92527EEB6775}"/>
    <dgm:cxn modelId="{10823F37-0754-4A7A-96F8-99A1F04D849A}" srcId="{FF57BCD0-D7FA-4BFF-B7CE-741BE16C7E59}" destId="{FC8FF230-725D-4755-9668-E332A641B942}" srcOrd="2" destOrd="0" parTransId="{9BACF74F-1C3A-4376-B0DB-E45449CC4E31}" sibTransId="{04B6F92C-D061-4A8C-B87A-5F9EB849DEF7}"/>
    <dgm:cxn modelId="{75CDE248-F686-4D19-A517-D6D1279CB230}" type="presOf" srcId="{51263446-2118-4CDB-8CFD-D4579454F350}" destId="{0FB93986-87FC-4EF9-BAF4-253D655576CE}" srcOrd="0" destOrd="0" presId="urn:microsoft.com/office/officeart/2005/8/layout/target3"/>
    <dgm:cxn modelId="{1E3445BF-2F63-45D3-8815-F400CAC8DD52}" type="presOf" srcId="{823E1AE1-4482-4703-95AE-9CEFD32BCC74}" destId="{AD33F703-9A0F-445D-A75D-89D0E0A38059}" srcOrd="0" destOrd="0" presId="urn:microsoft.com/office/officeart/2005/8/layout/target3"/>
    <dgm:cxn modelId="{A5F0E5EE-1491-427C-BB87-8892EE570A5B}" type="presOf" srcId="{D02D37D3-A4AF-452E-A2F4-C7FF725D9472}" destId="{D0C3725A-3517-4FF6-9A14-EC6509E14EDE}" srcOrd="0" destOrd="0" presId="urn:microsoft.com/office/officeart/2005/8/layout/target3"/>
    <dgm:cxn modelId="{2C5C7544-98A4-4D14-BAFA-7A41D697C0C3}" type="presOf" srcId="{C5817810-A25B-4CB9-BFDF-2072E5D2622F}" destId="{91FD6599-E892-405B-BE4F-6173604AD2CC}" srcOrd="1" destOrd="0" presId="urn:microsoft.com/office/officeart/2005/8/layout/target3"/>
    <dgm:cxn modelId="{91903C82-9C6D-4CF0-8E8B-2E6EC001B947}" type="presOf" srcId="{C5817810-A25B-4CB9-BFDF-2072E5D2622F}" destId="{5FD95320-5B01-46BC-B576-D3FC19CF0C1A}" srcOrd="0" destOrd="0" presId="urn:microsoft.com/office/officeart/2005/8/layout/target3"/>
    <dgm:cxn modelId="{E660B803-8EFE-4041-98A3-10E5C82EB61B}" type="presOf" srcId="{FF57BCD0-D7FA-4BFF-B7CE-741BE16C7E59}" destId="{14319844-0FDB-45B2-B0BB-A433D2A12291}" srcOrd="0" destOrd="0" presId="urn:microsoft.com/office/officeart/2005/8/layout/target3"/>
    <dgm:cxn modelId="{9CDC856C-0023-4654-8CAA-449D3F6761D5}" type="presOf" srcId="{60F6D935-2213-4E4A-944E-0E8F8126531C}" destId="{AD33F703-9A0F-445D-A75D-89D0E0A38059}" srcOrd="0" destOrd="1" presId="urn:microsoft.com/office/officeart/2005/8/layout/target3"/>
    <dgm:cxn modelId="{4389AB14-5C9A-4F6C-98D2-C292C7186BB0}" srcId="{FF57BCD0-D7FA-4BFF-B7CE-741BE16C7E59}" destId="{C5817810-A25B-4CB9-BFDF-2072E5D2622F}" srcOrd="1" destOrd="0" parTransId="{BE8E01C4-D69C-483B-B961-C0AB28DA4D35}" sibTransId="{04592A35-9318-4172-BF5C-0CDE2EA29961}"/>
    <dgm:cxn modelId="{46B42C86-1B91-45EB-BD83-CE0FAB506D6F}" srcId="{FC8FF230-725D-4755-9668-E332A641B942}" destId="{60F6D935-2213-4E4A-944E-0E8F8126531C}" srcOrd="1" destOrd="0" parTransId="{23CE2BB3-8B81-4328-95E9-3FA4CCFA23D8}" sibTransId="{DA36C678-6C60-4924-A88E-BA2B30E1FFDF}"/>
    <dgm:cxn modelId="{6718E8EE-4A16-4178-8684-E68D211C47B5}" srcId="{C5817810-A25B-4CB9-BFDF-2072E5D2622F}" destId="{51263446-2118-4CDB-8CFD-D4579454F350}" srcOrd="0" destOrd="0" parTransId="{00D6B3A9-7C07-4DC3-A9DD-ACD8B7136C05}" sibTransId="{C1680D26-0ECA-4337-A3C9-49D01941D05F}"/>
    <dgm:cxn modelId="{75EB5C1A-5486-4597-A9E6-983FD3B6D8C6}" type="presParOf" srcId="{14319844-0FDB-45B2-B0BB-A433D2A12291}" destId="{651E4713-0FA5-46ED-A7BD-7A8287E497B2}" srcOrd="0" destOrd="0" presId="urn:microsoft.com/office/officeart/2005/8/layout/target3"/>
    <dgm:cxn modelId="{9AFB4C30-B8C2-4233-81D8-BEA3C72323ED}" type="presParOf" srcId="{14319844-0FDB-45B2-B0BB-A433D2A12291}" destId="{85E87478-40E1-4124-ADE0-58C5A3510EE9}" srcOrd="1" destOrd="0" presId="urn:microsoft.com/office/officeart/2005/8/layout/target3"/>
    <dgm:cxn modelId="{B52E59AE-940E-416B-81E3-AA40E9600B37}" type="presParOf" srcId="{14319844-0FDB-45B2-B0BB-A433D2A12291}" destId="{D0C3725A-3517-4FF6-9A14-EC6509E14EDE}" srcOrd="2" destOrd="0" presId="urn:microsoft.com/office/officeart/2005/8/layout/target3"/>
    <dgm:cxn modelId="{AB668A5B-FB3D-40E5-9664-E75FCE5C57FE}" type="presParOf" srcId="{14319844-0FDB-45B2-B0BB-A433D2A12291}" destId="{56403640-84A2-48C0-A443-A7DF6A216F2B}" srcOrd="3" destOrd="0" presId="urn:microsoft.com/office/officeart/2005/8/layout/target3"/>
    <dgm:cxn modelId="{8C96CC9B-F989-43F8-94BF-13F6C2A0265B}" type="presParOf" srcId="{14319844-0FDB-45B2-B0BB-A433D2A12291}" destId="{B50E0406-D4EB-4FC0-B65C-E37AE9F6F4C1}" srcOrd="4" destOrd="0" presId="urn:microsoft.com/office/officeart/2005/8/layout/target3"/>
    <dgm:cxn modelId="{EEB6C0F6-8D06-4CFE-A12B-6A99C4CF1B54}" type="presParOf" srcId="{14319844-0FDB-45B2-B0BB-A433D2A12291}" destId="{5FD95320-5B01-46BC-B576-D3FC19CF0C1A}" srcOrd="5" destOrd="0" presId="urn:microsoft.com/office/officeart/2005/8/layout/target3"/>
    <dgm:cxn modelId="{39FA3F03-57A1-4FC5-AA79-9536ADF6752F}" type="presParOf" srcId="{14319844-0FDB-45B2-B0BB-A433D2A12291}" destId="{25DBC86C-C1FD-4A28-9302-C956FD1D1E47}" srcOrd="6" destOrd="0" presId="urn:microsoft.com/office/officeart/2005/8/layout/target3"/>
    <dgm:cxn modelId="{E4DEF853-786D-481E-86BD-80CB44E8AC61}" type="presParOf" srcId="{14319844-0FDB-45B2-B0BB-A433D2A12291}" destId="{367A8D96-0341-4A2C-922D-51680BC721DE}" srcOrd="7" destOrd="0" presId="urn:microsoft.com/office/officeart/2005/8/layout/target3"/>
    <dgm:cxn modelId="{91FD6DA4-FC8F-4AB9-87E1-1F14B3559EE9}" type="presParOf" srcId="{14319844-0FDB-45B2-B0BB-A433D2A12291}" destId="{BC048AC1-3E85-412A-A700-318D0689367E}" srcOrd="8" destOrd="0" presId="urn:microsoft.com/office/officeart/2005/8/layout/target3"/>
    <dgm:cxn modelId="{0633EB00-C3E8-458D-A78E-E3F0CB8CC200}" type="presParOf" srcId="{14319844-0FDB-45B2-B0BB-A433D2A12291}" destId="{934FDC56-D648-436D-ADFF-9F4EE3930E4A}" srcOrd="9" destOrd="0" presId="urn:microsoft.com/office/officeart/2005/8/layout/target3"/>
    <dgm:cxn modelId="{BFC03937-FCCF-4BB9-9D9A-EB59E4C23D2A}" type="presParOf" srcId="{14319844-0FDB-45B2-B0BB-A433D2A12291}" destId="{995F8C68-B610-4BD8-A603-3368F7A9ABFA}" srcOrd="10" destOrd="0" presId="urn:microsoft.com/office/officeart/2005/8/layout/target3"/>
    <dgm:cxn modelId="{65410941-A4A9-49E2-B9C1-21B7D0F0B9F5}" type="presParOf" srcId="{14319844-0FDB-45B2-B0BB-A433D2A12291}" destId="{91FD6599-E892-405B-BE4F-6173604AD2CC}" srcOrd="11" destOrd="0" presId="urn:microsoft.com/office/officeart/2005/8/layout/target3"/>
    <dgm:cxn modelId="{10A7BA35-90BE-409E-B229-DA8B421CE759}" type="presParOf" srcId="{14319844-0FDB-45B2-B0BB-A433D2A12291}" destId="{0FB93986-87FC-4EF9-BAF4-253D655576CE}" srcOrd="12" destOrd="0" presId="urn:microsoft.com/office/officeart/2005/8/layout/target3"/>
    <dgm:cxn modelId="{C56864F6-DCEC-472E-8F6B-6CD5671A851F}" type="presParOf" srcId="{14319844-0FDB-45B2-B0BB-A433D2A12291}" destId="{F5538290-C164-4293-8AAA-2CC0B13C6F89}" srcOrd="13" destOrd="0" presId="urn:microsoft.com/office/officeart/2005/8/layout/target3"/>
    <dgm:cxn modelId="{9B4778E7-BF3D-4FB2-B81D-01553D81BA3F}" type="presParOf" srcId="{14319844-0FDB-45B2-B0BB-A433D2A12291}" destId="{AD33F703-9A0F-445D-A75D-89D0E0A38059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rgbClr val="0070C0"/>
              </a:solidFill>
            </a:rPr>
            <a:t>Parallelisierung (Relaxtes Extreme Programming)</a:t>
          </a:r>
          <a:endParaRPr lang="en-US" dirty="0" smtClean="0">
            <a:solidFill>
              <a:srgbClr val="0070C0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/>
            <a:t>Bildung von Bereichsexperten</a:t>
          </a:r>
          <a:endParaRPr lang="en-US" dirty="0" smtClean="0"/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rgbClr val="0070C0"/>
              </a:solidFill>
            </a:rPr>
            <a:t>Erfahrung bei Stories und Entscheidungen:</a:t>
          </a:r>
          <a:endParaRPr lang="en-US" dirty="0">
            <a:solidFill>
              <a:srgbClr val="0070C0"/>
            </a:solidFill>
          </a:endParaRPr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>
              <a:solidFill>
                <a:srgbClr val="0070C0"/>
              </a:solidFill>
            </a:rPr>
            <a:t>Bildung von Bereichsexperten</a:t>
          </a:r>
          <a:endParaRPr lang="en-US" dirty="0" smtClean="0">
            <a:solidFill>
              <a:srgbClr val="0070C0"/>
            </a:solidFill>
          </a:endParaRPr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Bildung von Bereichsexperten</a:t>
          </a:r>
          <a:endParaRPr lang="en-US" dirty="0" smtClean="0">
            <a:solidFill>
              <a:schemeClr val="bg1"/>
            </a:solidFill>
          </a:endParaRPr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>
              <a:solidFill>
                <a:srgbClr val="0070C0"/>
              </a:solidFill>
            </a:rPr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5102C-D06D-4B52-BA1A-FCA2CA9EF09A}">
      <dsp:nvSpPr>
        <dsp:cNvPr id="0" name=""/>
        <dsp:cNvSpPr/>
      </dsp:nvSpPr>
      <dsp:spPr>
        <a:xfrm rot="5400000">
          <a:off x="4206934" y="-1547798"/>
          <a:ext cx="1103002" cy="44785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Erweiterung der Datenbank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Bereitstellen aller </a:t>
          </a:r>
          <a:r>
            <a:rPr lang="de-DE" sz="2000" kern="1200" noProof="0" dirty="0" smtClean="0"/>
            <a:t>Funktionen</a:t>
          </a:r>
          <a:endParaRPr lang="de-DE" sz="2000" kern="1200" noProof="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Programmweite Observer</a:t>
          </a:r>
          <a:endParaRPr lang="de-DE" sz="2000" kern="1200" noProof="1"/>
        </a:p>
      </dsp:txBody>
      <dsp:txXfrm rot="-5400000">
        <a:off x="2519171" y="193809"/>
        <a:ext cx="4424684" cy="995314"/>
      </dsp:txXfrm>
    </dsp:sp>
    <dsp:sp modelId="{16AC3361-D8CB-499F-B000-DA1124C66827}">
      <dsp:nvSpPr>
        <dsp:cNvPr id="0" name=""/>
        <dsp:cNvSpPr/>
      </dsp:nvSpPr>
      <dsp:spPr>
        <a:xfrm>
          <a:off x="0" y="2089"/>
          <a:ext cx="2519172" cy="13787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smtClean="0"/>
            <a:t>Spielgruppenmanager</a:t>
          </a:r>
          <a:endParaRPr lang="en-US" sz="1700" kern="1200"/>
        </a:p>
      </dsp:txBody>
      <dsp:txXfrm>
        <a:off x="67305" y="69394"/>
        <a:ext cx="2384562" cy="1244143"/>
      </dsp:txXfrm>
    </dsp:sp>
    <dsp:sp modelId="{E6881E49-6C92-430A-84DF-CCA8FC8A2C51}">
      <dsp:nvSpPr>
        <dsp:cNvPr id="0" name=""/>
        <dsp:cNvSpPr/>
      </dsp:nvSpPr>
      <dsp:spPr>
        <a:xfrm rot="5400000">
          <a:off x="4206934" y="-100107"/>
          <a:ext cx="1103002" cy="44785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Spezifikation durch Kunden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Design der GUI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smtClean="0"/>
            <a:t>Bereitstellen der Grundfunktionen</a:t>
          </a:r>
          <a:endParaRPr lang="en-US" sz="2000" kern="1200"/>
        </a:p>
      </dsp:txBody>
      <dsp:txXfrm rot="-5400000">
        <a:off x="2519171" y="1641500"/>
        <a:ext cx="4424684" cy="995314"/>
      </dsp:txXfrm>
    </dsp:sp>
    <dsp:sp modelId="{F6660A5D-A059-44AE-A05B-FC79D0DB8604}">
      <dsp:nvSpPr>
        <dsp:cNvPr id="0" name=""/>
        <dsp:cNvSpPr/>
      </dsp:nvSpPr>
      <dsp:spPr>
        <a:xfrm>
          <a:off x="0" y="1449779"/>
          <a:ext cx="2519172" cy="13787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smtClean="0"/>
            <a:t>Kampfsimulator: Gegnerrunde</a:t>
          </a:r>
          <a:endParaRPr lang="en-US" sz="1700" kern="1200"/>
        </a:p>
      </dsp:txBody>
      <dsp:txXfrm>
        <a:off x="67305" y="1517084"/>
        <a:ext cx="2384562" cy="1244143"/>
      </dsp:txXfrm>
    </dsp:sp>
    <dsp:sp modelId="{C345B7CC-B3EB-4AEB-9EC9-68E717590EC8}">
      <dsp:nvSpPr>
        <dsp:cNvPr id="0" name=""/>
        <dsp:cNvSpPr/>
      </dsp:nvSpPr>
      <dsp:spPr>
        <a:xfrm rot="5400000">
          <a:off x="4206934" y="1347583"/>
          <a:ext cx="1103002" cy="44785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Erweiterung der Datenbank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Design der GUI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Bereitstellen der Grundfunktionen</a:t>
          </a:r>
          <a:endParaRPr lang="en-US" sz="2000" kern="1200" dirty="0"/>
        </a:p>
      </dsp:txBody>
      <dsp:txXfrm rot="-5400000">
        <a:off x="2519171" y="3089190"/>
        <a:ext cx="4424684" cy="995314"/>
      </dsp:txXfrm>
    </dsp:sp>
    <dsp:sp modelId="{6A83DC21-9785-4639-882B-B7EB1893D5AD}">
      <dsp:nvSpPr>
        <dsp:cNvPr id="0" name=""/>
        <dsp:cNvSpPr/>
      </dsp:nvSpPr>
      <dsp:spPr>
        <a:xfrm>
          <a:off x="0" y="2897470"/>
          <a:ext cx="2519172" cy="13787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smtClean="0"/>
            <a:t>Händler: Einfache Gegenstände</a:t>
          </a:r>
          <a:endParaRPr lang="en-US" sz="1700" kern="1200"/>
        </a:p>
      </dsp:txBody>
      <dsp:txXfrm>
        <a:off x="67305" y="2964775"/>
        <a:ext cx="2384562" cy="124414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Bildung von Bereichsexperten</a:t>
          </a:r>
          <a:endParaRPr lang="en-US" sz="14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rgbClr val="0070C0"/>
              </a:solidFill>
            </a:rPr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Bildung von Bereichsexperten</a:t>
          </a:r>
          <a:endParaRPr lang="en-US" sz="14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rgbClr val="0070C0"/>
              </a:solidFill>
            </a:rPr>
            <a:t>Ablaufliste bei Tasks</a:t>
          </a:r>
          <a:endParaRPr lang="en-US" sz="1400" kern="1200" dirty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Parallelisierung (Relaxtes Extreme Programming)</a:t>
          </a:r>
          <a:endParaRPr lang="en-US" sz="18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Bildung von Bereichsexperten</a:t>
          </a:r>
          <a:endParaRPr lang="en-US" sz="14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Erfahrung bei Stories und Entscheidungen:</a:t>
          </a:r>
          <a:endParaRPr lang="en-US" sz="18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rgbClr val="0070C0"/>
              </a:solidFill>
            </a:rPr>
            <a:t>Ablaufliste bei Tasks</a:t>
          </a:r>
          <a:endParaRPr lang="en-US" sz="1400" kern="1200" dirty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Parallelisierung (Relaxtes Extreme Programming)</a:t>
          </a:r>
          <a:endParaRPr lang="en-US" sz="18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Bildung von Bereichsexperten</a:t>
          </a:r>
          <a:endParaRPr lang="en-US" sz="14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Erfahrung bei Stories und Entscheidungen:</a:t>
          </a:r>
          <a:endParaRPr lang="en-US" sz="18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rgbClr val="0070C0"/>
              </a:solidFill>
            </a:rPr>
            <a:t>Ablaufliste bei Tasks</a:t>
          </a:r>
          <a:endParaRPr lang="en-US" sz="1400" kern="1200" dirty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>
            <a:solidFill>
              <a:schemeClr val="bg1"/>
            </a:solidFill>
          </a:endParaRPr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Bildung von Bereichsexperten</a:t>
          </a:r>
          <a:endParaRPr lang="en-US" sz="14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rgbClr val="0070C0"/>
              </a:solidFill>
            </a:rPr>
            <a:t>Knappes Pro-Kontra, Aufwand v. Nutzen, CRC Cards etc. als Design Entscheidungs-Hilfen</a:t>
          </a:r>
          <a:endParaRPr lang="en-US" sz="1400" kern="1200" dirty="0">
            <a:solidFill>
              <a:srgbClr val="0070C0"/>
            </a:solidFill>
          </a:endParaRPr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Bildung von Bereichsexperten</a:t>
          </a:r>
          <a:endParaRPr lang="en-US" sz="14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rgbClr val="0070C0"/>
              </a:solidFill>
            </a:rPr>
            <a:t>Knappes Pro-Kontra, Aufwand v. Nutzen, CRC Cards etc. als Design Entscheidungs-Hilfen</a:t>
          </a:r>
          <a:endParaRPr lang="en-US" sz="1400" kern="1200" dirty="0">
            <a:solidFill>
              <a:srgbClr val="0070C0"/>
            </a:solidFill>
          </a:endParaRPr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E4713-0FA5-46ED-A7BD-7A8287E497B2}">
      <dsp:nvSpPr>
        <dsp:cNvPr id="0" name=""/>
        <dsp:cNvSpPr/>
      </dsp:nvSpPr>
      <dsp:spPr>
        <a:xfrm>
          <a:off x="0" y="49013"/>
          <a:ext cx="2780031" cy="278003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3725A-3517-4FF6-9A14-EC6509E14EDE}">
      <dsp:nvSpPr>
        <dsp:cNvPr id="0" name=""/>
        <dsp:cNvSpPr/>
      </dsp:nvSpPr>
      <dsp:spPr>
        <a:xfrm>
          <a:off x="1390015" y="49013"/>
          <a:ext cx="3243369" cy="2780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Stories sind unverändert geblieben</a:t>
          </a:r>
          <a:endParaRPr lang="en-US" sz="1400" kern="1200" dirty="0"/>
        </a:p>
      </dsp:txBody>
      <dsp:txXfrm>
        <a:off x="1390015" y="49013"/>
        <a:ext cx="1621684" cy="834011"/>
      </dsp:txXfrm>
    </dsp:sp>
    <dsp:sp modelId="{B50E0406-D4EB-4FC0-B65C-E37AE9F6F4C1}">
      <dsp:nvSpPr>
        <dsp:cNvPr id="0" name=""/>
        <dsp:cNvSpPr/>
      </dsp:nvSpPr>
      <dsp:spPr>
        <a:xfrm>
          <a:off x="486506" y="883024"/>
          <a:ext cx="1807018" cy="180701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95320-5B01-46BC-B576-D3FC19CF0C1A}">
      <dsp:nvSpPr>
        <dsp:cNvPr id="0" name=""/>
        <dsp:cNvSpPr/>
      </dsp:nvSpPr>
      <dsp:spPr>
        <a:xfrm>
          <a:off x="1390015" y="883024"/>
          <a:ext cx="3243369" cy="180701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900" kern="1200" dirty="0"/>
        </a:p>
      </dsp:txBody>
      <dsp:txXfrm>
        <a:off x="1390015" y="883024"/>
        <a:ext cx="1621684" cy="834008"/>
      </dsp:txXfrm>
    </dsp:sp>
    <dsp:sp modelId="{367A8D96-0341-4A2C-922D-51680BC721DE}">
      <dsp:nvSpPr>
        <dsp:cNvPr id="0" name=""/>
        <dsp:cNvSpPr/>
      </dsp:nvSpPr>
      <dsp:spPr>
        <a:xfrm>
          <a:off x="973011" y="1717032"/>
          <a:ext cx="834008" cy="83400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48AC1-3E85-412A-A700-318D0689367E}">
      <dsp:nvSpPr>
        <dsp:cNvPr id="0" name=""/>
        <dsp:cNvSpPr/>
      </dsp:nvSpPr>
      <dsp:spPr>
        <a:xfrm>
          <a:off x="1390015" y="1717032"/>
          <a:ext cx="3243369" cy="8340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900" kern="1200" dirty="0"/>
        </a:p>
      </dsp:txBody>
      <dsp:txXfrm>
        <a:off x="1390015" y="1717032"/>
        <a:ext cx="1621684" cy="834008"/>
      </dsp:txXfrm>
    </dsp:sp>
    <dsp:sp modelId="{0FB93986-87FC-4EF9-BAF4-253D655576CE}">
      <dsp:nvSpPr>
        <dsp:cNvPr id="0" name=""/>
        <dsp:cNvSpPr/>
      </dsp:nvSpPr>
      <dsp:spPr>
        <a:xfrm>
          <a:off x="3011700" y="883024"/>
          <a:ext cx="1621684" cy="83400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285750" lvl="1" indent="-285750" algn="l" defTabSz="1733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3900" kern="1200" dirty="0"/>
        </a:p>
      </dsp:txBody>
      <dsp:txXfrm>
        <a:off x="3011700" y="883024"/>
        <a:ext cx="1621684" cy="834008"/>
      </dsp:txXfrm>
    </dsp:sp>
    <dsp:sp modelId="{AD33F703-9A0F-445D-A75D-89D0E0A38059}">
      <dsp:nvSpPr>
        <dsp:cNvPr id="0" name=""/>
        <dsp:cNvSpPr/>
      </dsp:nvSpPr>
      <dsp:spPr>
        <a:xfrm>
          <a:off x="3011700" y="1717032"/>
          <a:ext cx="1621684" cy="83400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285750" lvl="1" indent="-285750" algn="l" defTabSz="1733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3900" kern="1200" dirty="0"/>
        </a:p>
      </dsp:txBody>
      <dsp:txXfrm>
        <a:off x="3011700" y="1717032"/>
        <a:ext cx="1621684" cy="8340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E4713-0FA5-46ED-A7BD-7A8287E497B2}">
      <dsp:nvSpPr>
        <dsp:cNvPr id="0" name=""/>
        <dsp:cNvSpPr/>
      </dsp:nvSpPr>
      <dsp:spPr>
        <a:xfrm>
          <a:off x="0" y="49013"/>
          <a:ext cx="2780031" cy="278003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3725A-3517-4FF6-9A14-EC6509E14EDE}">
      <dsp:nvSpPr>
        <dsp:cNvPr id="0" name=""/>
        <dsp:cNvSpPr/>
      </dsp:nvSpPr>
      <dsp:spPr>
        <a:xfrm>
          <a:off x="1390015" y="49013"/>
          <a:ext cx="3243369" cy="2780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smtClean="0"/>
            <a:t>Stories sind unverändert geblieben</a:t>
          </a:r>
          <a:endParaRPr lang="en-US" sz="1400" kern="1200"/>
        </a:p>
      </dsp:txBody>
      <dsp:txXfrm>
        <a:off x="1390015" y="49013"/>
        <a:ext cx="1621684" cy="834011"/>
      </dsp:txXfrm>
    </dsp:sp>
    <dsp:sp modelId="{B50E0406-D4EB-4FC0-B65C-E37AE9F6F4C1}">
      <dsp:nvSpPr>
        <dsp:cNvPr id="0" name=""/>
        <dsp:cNvSpPr/>
      </dsp:nvSpPr>
      <dsp:spPr>
        <a:xfrm>
          <a:off x="486506" y="883024"/>
          <a:ext cx="1807018" cy="180701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95320-5B01-46BC-B576-D3FC19CF0C1A}">
      <dsp:nvSpPr>
        <dsp:cNvPr id="0" name=""/>
        <dsp:cNvSpPr/>
      </dsp:nvSpPr>
      <dsp:spPr>
        <a:xfrm>
          <a:off x="1390015" y="883024"/>
          <a:ext cx="3243369" cy="180701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smtClean="0"/>
            <a:t>Tasks sind Ablauforientierter</a:t>
          </a:r>
          <a:endParaRPr lang="en-US" sz="1400" kern="1200"/>
        </a:p>
      </dsp:txBody>
      <dsp:txXfrm>
        <a:off x="1390015" y="883024"/>
        <a:ext cx="1621684" cy="834008"/>
      </dsp:txXfrm>
    </dsp:sp>
    <dsp:sp modelId="{367A8D96-0341-4A2C-922D-51680BC721DE}">
      <dsp:nvSpPr>
        <dsp:cNvPr id="0" name=""/>
        <dsp:cNvSpPr/>
      </dsp:nvSpPr>
      <dsp:spPr>
        <a:xfrm>
          <a:off x="973011" y="1717032"/>
          <a:ext cx="834008" cy="83400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48AC1-3E85-412A-A700-318D0689367E}">
      <dsp:nvSpPr>
        <dsp:cNvPr id="0" name=""/>
        <dsp:cNvSpPr/>
      </dsp:nvSpPr>
      <dsp:spPr>
        <a:xfrm>
          <a:off x="1390015" y="1717032"/>
          <a:ext cx="3243369" cy="8340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1390015" y="1717032"/>
        <a:ext cx="1621684" cy="834008"/>
      </dsp:txXfrm>
    </dsp:sp>
    <dsp:sp modelId="{0FB93986-87FC-4EF9-BAF4-253D655576CE}">
      <dsp:nvSpPr>
        <dsp:cNvPr id="0" name=""/>
        <dsp:cNvSpPr/>
      </dsp:nvSpPr>
      <dsp:spPr>
        <a:xfrm>
          <a:off x="3011700" y="883024"/>
          <a:ext cx="1621684" cy="83400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/>
            <a:t>Manchmal: Aufwand vs. Perfektion</a:t>
          </a:r>
          <a:endParaRPr lang="en-US" sz="1100" kern="1200" dirty="0"/>
        </a:p>
      </dsp:txBody>
      <dsp:txXfrm>
        <a:off x="3011700" y="883024"/>
        <a:ext cx="1621684" cy="834008"/>
      </dsp:txXfrm>
    </dsp:sp>
    <dsp:sp modelId="{AD33F703-9A0F-445D-A75D-89D0E0A38059}">
      <dsp:nvSpPr>
        <dsp:cNvPr id="0" name=""/>
        <dsp:cNvSpPr/>
      </dsp:nvSpPr>
      <dsp:spPr>
        <a:xfrm>
          <a:off x="3011700" y="1717032"/>
          <a:ext cx="1621684" cy="83400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285750" lvl="1" indent="-285750" algn="l" defTabSz="1733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3900" kern="1200" dirty="0"/>
        </a:p>
      </dsp:txBody>
      <dsp:txXfrm>
        <a:off x="3011700" y="1717032"/>
        <a:ext cx="1621684" cy="8340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E4713-0FA5-46ED-A7BD-7A8287E497B2}">
      <dsp:nvSpPr>
        <dsp:cNvPr id="0" name=""/>
        <dsp:cNvSpPr/>
      </dsp:nvSpPr>
      <dsp:spPr>
        <a:xfrm>
          <a:off x="0" y="49013"/>
          <a:ext cx="2780031" cy="278003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3725A-3517-4FF6-9A14-EC6509E14EDE}">
      <dsp:nvSpPr>
        <dsp:cNvPr id="0" name=""/>
        <dsp:cNvSpPr/>
      </dsp:nvSpPr>
      <dsp:spPr>
        <a:xfrm>
          <a:off x="1390015" y="49013"/>
          <a:ext cx="3243369" cy="2780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smtClean="0"/>
            <a:t>Stories sind unverändert geblieben</a:t>
          </a:r>
          <a:endParaRPr lang="en-US" sz="1400" kern="1200"/>
        </a:p>
      </dsp:txBody>
      <dsp:txXfrm>
        <a:off x="1390015" y="49013"/>
        <a:ext cx="1621684" cy="834011"/>
      </dsp:txXfrm>
    </dsp:sp>
    <dsp:sp modelId="{B50E0406-D4EB-4FC0-B65C-E37AE9F6F4C1}">
      <dsp:nvSpPr>
        <dsp:cNvPr id="0" name=""/>
        <dsp:cNvSpPr/>
      </dsp:nvSpPr>
      <dsp:spPr>
        <a:xfrm>
          <a:off x="486506" y="883024"/>
          <a:ext cx="1807018" cy="180701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95320-5B01-46BC-B576-D3FC19CF0C1A}">
      <dsp:nvSpPr>
        <dsp:cNvPr id="0" name=""/>
        <dsp:cNvSpPr/>
      </dsp:nvSpPr>
      <dsp:spPr>
        <a:xfrm>
          <a:off x="1390015" y="883024"/>
          <a:ext cx="3243369" cy="180701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smtClean="0"/>
            <a:t>Tasks sind Ablauforientierter</a:t>
          </a:r>
          <a:endParaRPr lang="en-US" sz="1400" kern="1200"/>
        </a:p>
      </dsp:txBody>
      <dsp:txXfrm>
        <a:off x="1390015" y="883024"/>
        <a:ext cx="1621684" cy="834008"/>
      </dsp:txXfrm>
    </dsp:sp>
    <dsp:sp modelId="{367A8D96-0341-4A2C-922D-51680BC721DE}">
      <dsp:nvSpPr>
        <dsp:cNvPr id="0" name=""/>
        <dsp:cNvSpPr/>
      </dsp:nvSpPr>
      <dsp:spPr>
        <a:xfrm>
          <a:off x="973011" y="1717032"/>
          <a:ext cx="834008" cy="83400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48AC1-3E85-412A-A700-318D0689367E}">
      <dsp:nvSpPr>
        <dsp:cNvPr id="0" name=""/>
        <dsp:cNvSpPr/>
      </dsp:nvSpPr>
      <dsp:spPr>
        <a:xfrm>
          <a:off x="1390015" y="1717032"/>
          <a:ext cx="3243369" cy="8340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smtClean="0"/>
            <a:t>Weniger „Out of Burndown“ Zeit</a:t>
          </a:r>
          <a:endParaRPr lang="en-US" sz="1400" kern="1200"/>
        </a:p>
      </dsp:txBody>
      <dsp:txXfrm>
        <a:off x="1390015" y="1717032"/>
        <a:ext cx="1621684" cy="834008"/>
      </dsp:txXfrm>
    </dsp:sp>
    <dsp:sp modelId="{0FB93986-87FC-4EF9-BAF4-253D655576CE}">
      <dsp:nvSpPr>
        <dsp:cNvPr id="0" name=""/>
        <dsp:cNvSpPr/>
      </dsp:nvSpPr>
      <dsp:spPr>
        <a:xfrm>
          <a:off x="3011700" y="883024"/>
          <a:ext cx="1621684" cy="83400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/>
            <a:t>Manchmal: Aufwand vs. Perfektion</a:t>
          </a:r>
          <a:endParaRPr lang="en-US" sz="1100" kern="1200" dirty="0"/>
        </a:p>
      </dsp:txBody>
      <dsp:txXfrm>
        <a:off x="3011700" y="883024"/>
        <a:ext cx="1621684" cy="834008"/>
      </dsp:txXfrm>
    </dsp:sp>
    <dsp:sp modelId="{AD33F703-9A0F-445D-A75D-89D0E0A38059}">
      <dsp:nvSpPr>
        <dsp:cNvPr id="0" name=""/>
        <dsp:cNvSpPr/>
      </dsp:nvSpPr>
      <dsp:spPr>
        <a:xfrm>
          <a:off x="3011700" y="1717032"/>
          <a:ext cx="1621684" cy="83400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/>
            <a:t>Es wurde mehr erfasst</a:t>
          </a:r>
          <a:endParaRPr lang="en-US" sz="1100" kern="1200" dirty="0"/>
        </a:p>
      </dsp:txBody>
      <dsp:txXfrm>
        <a:off x="3011700" y="1717032"/>
        <a:ext cx="1621684" cy="8340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E4713-0FA5-46ED-A7BD-7A8287E497B2}">
      <dsp:nvSpPr>
        <dsp:cNvPr id="0" name=""/>
        <dsp:cNvSpPr/>
      </dsp:nvSpPr>
      <dsp:spPr>
        <a:xfrm>
          <a:off x="0" y="49013"/>
          <a:ext cx="2780031" cy="278003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3725A-3517-4FF6-9A14-EC6509E14EDE}">
      <dsp:nvSpPr>
        <dsp:cNvPr id="0" name=""/>
        <dsp:cNvSpPr/>
      </dsp:nvSpPr>
      <dsp:spPr>
        <a:xfrm>
          <a:off x="1390015" y="49013"/>
          <a:ext cx="3243369" cy="2780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smtClean="0"/>
            <a:t>Stories sind unverändert geblieben</a:t>
          </a:r>
          <a:endParaRPr lang="en-US" sz="1400" kern="1200"/>
        </a:p>
      </dsp:txBody>
      <dsp:txXfrm>
        <a:off x="1390015" y="49013"/>
        <a:ext cx="1621684" cy="834011"/>
      </dsp:txXfrm>
    </dsp:sp>
    <dsp:sp modelId="{B50E0406-D4EB-4FC0-B65C-E37AE9F6F4C1}">
      <dsp:nvSpPr>
        <dsp:cNvPr id="0" name=""/>
        <dsp:cNvSpPr/>
      </dsp:nvSpPr>
      <dsp:spPr>
        <a:xfrm>
          <a:off x="486506" y="883024"/>
          <a:ext cx="1807018" cy="180701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95320-5B01-46BC-B576-D3FC19CF0C1A}">
      <dsp:nvSpPr>
        <dsp:cNvPr id="0" name=""/>
        <dsp:cNvSpPr/>
      </dsp:nvSpPr>
      <dsp:spPr>
        <a:xfrm>
          <a:off x="1390015" y="883024"/>
          <a:ext cx="3243369" cy="180701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smtClean="0"/>
            <a:t>Tasks sind Ablauforientierter</a:t>
          </a:r>
          <a:endParaRPr lang="en-US" sz="1400" kern="1200"/>
        </a:p>
      </dsp:txBody>
      <dsp:txXfrm>
        <a:off x="1390015" y="883024"/>
        <a:ext cx="1621684" cy="834008"/>
      </dsp:txXfrm>
    </dsp:sp>
    <dsp:sp modelId="{367A8D96-0341-4A2C-922D-51680BC721DE}">
      <dsp:nvSpPr>
        <dsp:cNvPr id="0" name=""/>
        <dsp:cNvSpPr/>
      </dsp:nvSpPr>
      <dsp:spPr>
        <a:xfrm>
          <a:off x="973011" y="1717032"/>
          <a:ext cx="834008" cy="83400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48AC1-3E85-412A-A700-318D0689367E}">
      <dsp:nvSpPr>
        <dsp:cNvPr id="0" name=""/>
        <dsp:cNvSpPr/>
      </dsp:nvSpPr>
      <dsp:spPr>
        <a:xfrm>
          <a:off x="1390015" y="1717032"/>
          <a:ext cx="3243369" cy="8340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smtClean="0"/>
            <a:t>Weniger „Out of Burndown“ Zeit</a:t>
          </a:r>
          <a:endParaRPr lang="en-US" sz="1400" kern="1200"/>
        </a:p>
      </dsp:txBody>
      <dsp:txXfrm>
        <a:off x="1390015" y="1717032"/>
        <a:ext cx="1621684" cy="834008"/>
      </dsp:txXfrm>
    </dsp:sp>
    <dsp:sp modelId="{0FB93986-87FC-4EF9-BAF4-253D655576CE}">
      <dsp:nvSpPr>
        <dsp:cNvPr id="0" name=""/>
        <dsp:cNvSpPr/>
      </dsp:nvSpPr>
      <dsp:spPr>
        <a:xfrm>
          <a:off x="3011700" y="883024"/>
          <a:ext cx="1621684" cy="83400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/>
            <a:t>Manchmal: Aufwand vs. Perfektion</a:t>
          </a:r>
          <a:endParaRPr lang="en-US" sz="1100" kern="1200" dirty="0"/>
        </a:p>
      </dsp:txBody>
      <dsp:txXfrm>
        <a:off x="3011700" y="883024"/>
        <a:ext cx="1621684" cy="834008"/>
      </dsp:txXfrm>
    </dsp:sp>
    <dsp:sp modelId="{AD33F703-9A0F-445D-A75D-89D0E0A38059}">
      <dsp:nvSpPr>
        <dsp:cNvPr id="0" name=""/>
        <dsp:cNvSpPr/>
      </dsp:nvSpPr>
      <dsp:spPr>
        <a:xfrm>
          <a:off x="3011700" y="1717032"/>
          <a:ext cx="1621684" cy="83400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/>
            <a:t>Es wurde mehr erfasst</a:t>
          </a:r>
          <a:endParaRPr lang="en-US" sz="1100" kern="1200" dirty="0"/>
        </a:p>
      </dsp:txBody>
      <dsp:txXfrm>
        <a:off x="3011700" y="1717032"/>
        <a:ext cx="1621684" cy="8340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E4713-0FA5-46ED-A7BD-7A8287E497B2}">
      <dsp:nvSpPr>
        <dsp:cNvPr id="0" name=""/>
        <dsp:cNvSpPr/>
      </dsp:nvSpPr>
      <dsp:spPr>
        <a:xfrm>
          <a:off x="0" y="49013"/>
          <a:ext cx="2780031" cy="278003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3725A-3517-4FF6-9A14-EC6509E14EDE}">
      <dsp:nvSpPr>
        <dsp:cNvPr id="0" name=""/>
        <dsp:cNvSpPr/>
      </dsp:nvSpPr>
      <dsp:spPr>
        <a:xfrm>
          <a:off x="1390015" y="49013"/>
          <a:ext cx="3243369" cy="2780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smtClean="0"/>
            <a:t>Stories sind unverändert geblieben</a:t>
          </a:r>
          <a:endParaRPr lang="en-US" sz="1400" kern="1200"/>
        </a:p>
      </dsp:txBody>
      <dsp:txXfrm>
        <a:off x="1390015" y="49013"/>
        <a:ext cx="1621684" cy="834011"/>
      </dsp:txXfrm>
    </dsp:sp>
    <dsp:sp modelId="{B50E0406-D4EB-4FC0-B65C-E37AE9F6F4C1}">
      <dsp:nvSpPr>
        <dsp:cNvPr id="0" name=""/>
        <dsp:cNvSpPr/>
      </dsp:nvSpPr>
      <dsp:spPr>
        <a:xfrm>
          <a:off x="486506" y="883024"/>
          <a:ext cx="1807018" cy="180701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95320-5B01-46BC-B576-D3FC19CF0C1A}">
      <dsp:nvSpPr>
        <dsp:cNvPr id="0" name=""/>
        <dsp:cNvSpPr/>
      </dsp:nvSpPr>
      <dsp:spPr>
        <a:xfrm>
          <a:off x="1390015" y="883024"/>
          <a:ext cx="3243369" cy="180701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smtClean="0"/>
            <a:t>Tasks sind Ablauforientierter</a:t>
          </a:r>
          <a:endParaRPr lang="en-US" sz="1400" kern="1200"/>
        </a:p>
      </dsp:txBody>
      <dsp:txXfrm>
        <a:off x="1390015" y="883024"/>
        <a:ext cx="1621684" cy="834008"/>
      </dsp:txXfrm>
    </dsp:sp>
    <dsp:sp modelId="{367A8D96-0341-4A2C-922D-51680BC721DE}">
      <dsp:nvSpPr>
        <dsp:cNvPr id="0" name=""/>
        <dsp:cNvSpPr/>
      </dsp:nvSpPr>
      <dsp:spPr>
        <a:xfrm>
          <a:off x="973011" y="1717032"/>
          <a:ext cx="834008" cy="83400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48AC1-3E85-412A-A700-318D0689367E}">
      <dsp:nvSpPr>
        <dsp:cNvPr id="0" name=""/>
        <dsp:cNvSpPr/>
      </dsp:nvSpPr>
      <dsp:spPr>
        <a:xfrm>
          <a:off x="1390015" y="1717032"/>
          <a:ext cx="3243369" cy="8340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smtClean="0"/>
            <a:t>Weniger „Out of Burndown“ Zeit</a:t>
          </a:r>
          <a:endParaRPr lang="en-US" sz="1400" kern="1200"/>
        </a:p>
      </dsp:txBody>
      <dsp:txXfrm>
        <a:off x="1390015" y="1717032"/>
        <a:ext cx="1621684" cy="834008"/>
      </dsp:txXfrm>
    </dsp:sp>
    <dsp:sp modelId="{0FB93986-87FC-4EF9-BAF4-253D655576CE}">
      <dsp:nvSpPr>
        <dsp:cNvPr id="0" name=""/>
        <dsp:cNvSpPr/>
      </dsp:nvSpPr>
      <dsp:spPr>
        <a:xfrm>
          <a:off x="3011700" y="883024"/>
          <a:ext cx="1621684" cy="83400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/>
            <a:t>Manchmal: Aufwand vs. Perfektion</a:t>
          </a:r>
          <a:endParaRPr lang="en-US" sz="1100" kern="1200" dirty="0"/>
        </a:p>
      </dsp:txBody>
      <dsp:txXfrm>
        <a:off x="3011700" y="883024"/>
        <a:ext cx="1621684" cy="834008"/>
      </dsp:txXfrm>
    </dsp:sp>
    <dsp:sp modelId="{AD33F703-9A0F-445D-A75D-89D0E0A38059}">
      <dsp:nvSpPr>
        <dsp:cNvPr id="0" name=""/>
        <dsp:cNvSpPr/>
      </dsp:nvSpPr>
      <dsp:spPr>
        <a:xfrm>
          <a:off x="3011700" y="1717032"/>
          <a:ext cx="1621684" cy="83400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/>
            <a:t>Es wurde mehr erfasst</a:t>
          </a:r>
          <a:endParaRPr lang="en-US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dirty="0" smtClean="0"/>
            <a:t>Es gab reibungslosere </a:t>
          </a:r>
          <a:r>
            <a:rPr lang="de-DE" sz="1100" kern="1200" dirty="0" smtClean="0"/>
            <a:t>Übegänge (vollständige Tasks)</a:t>
          </a:r>
          <a:endParaRPr lang="en-US" sz="1100" kern="1200" dirty="0"/>
        </a:p>
      </dsp:txBody>
      <dsp:txXfrm>
        <a:off x="3011700" y="1717032"/>
        <a:ext cx="1621684" cy="8340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rgbClr val="0070C0"/>
              </a:solidFill>
            </a:rPr>
            <a:t>Parallelisierung (Relaxtes Extreme Programming)</a:t>
          </a:r>
          <a:endParaRPr lang="en-US" sz="1800" kern="1200" dirty="0" smtClean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Bildung von Bereichsexperten</a:t>
          </a:r>
          <a:endParaRPr lang="en-US" sz="14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rgbClr val="0070C0"/>
              </a:solidFill>
            </a:rPr>
            <a:t>Erfahrung bei Stories und Entscheidungen:</a:t>
          </a:r>
          <a:endParaRPr lang="en-US" sz="1800" kern="1200" dirty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rgbClr val="0070C0"/>
              </a:solidFill>
            </a:rPr>
            <a:t>Bildung von Bereichsexperten</a:t>
          </a:r>
          <a:endParaRPr lang="en-US" sz="1400" kern="1200" dirty="0" smtClean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Bildung von Bereichsexperten</a:t>
          </a:r>
          <a:endParaRPr lang="en-US" sz="14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rgbClr val="0070C0"/>
              </a:solidFill>
            </a:rPr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7D2DBB-1603-4051-9789-42485C42E6A3}" type="slidenum">
              <a:t>‹#›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382208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de-DE"/>
          </a:p>
        </p:txBody>
      </p:sp>
      <p:sp>
        <p:nvSpPr>
          <p:cNvPr id="4" name="Kopfzeilenplatzhalt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5" name="Datumsplatzhalter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210A8E8-D1E2-48EB-9687-F5A49EEA43A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1927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de-DE" sz="2000" b="0" i="0" u="none" strike="noStrike" kern="1200" cap="none" spc="0" baseline="0">
        <a:solidFill>
          <a:srgbClr val="000000"/>
        </a:solidFill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333" y="-9334"/>
            <a:ext cx="10109072" cy="7578343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403" y="2650553"/>
            <a:ext cx="6423553" cy="1814743"/>
          </a:xfrm>
        </p:spPr>
        <p:txBody>
          <a:bodyPr anchor="b">
            <a:noAutofit/>
          </a:bodyPr>
          <a:lstStyle>
            <a:lvl1pPr algn="r">
              <a:defRPr sz="5952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403" y="4465295"/>
            <a:ext cx="6423553" cy="120912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701764" y="6659484"/>
            <a:ext cx="1011366" cy="402483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28.04.15</a:t>
            </a:r>
            <a:endParaRPr lang="de-DE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72042" y="6659484"/>
            <a:ext cx="4749704" cy="402483"/>
          </a:xfrm>
        </p:spPr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509" y="6428372"/>
            <a:ext cx="896972" cy="8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17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3751839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2" y="4927788"/>
            <a:ext cx="6997914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942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3857" y="4003828"/>
            <a:ext cx="5974958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27788"/>
            <a:ext cx="6997915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383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129659"/>
            <a:ext cx="6997915" cy="2861014"/>
          </a:xfrm>
        </p:spPr>
        <p:txBody>
          <a:bodyPr anchor="b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564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9324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0" y="671971"/>
            <a:ext cx="6991025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841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539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9572" y="671972"/>
            <a:ext cx="1079072" cy="5788752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2041" y="671972"/>
            <a:ext cx="5727155" cy="578875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812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410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977208"/>
            <a:ext cx="6997915" cy="2013467"/>
          </a:xfrm>
        </p:spPr>
        <p:txBody>
          <a:bodyPr anchor="b"/>
          <a:lstStyle>
            <a:lvl1pPr algn="l">
              <a:defRPr sz="440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948432"/>
          </a:xfrm>
        </p:spPr>
        <p:txBody>
          <a:bodyPr anchor="t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494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1455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2042" y="2381649"/>
            <a:ext cx="3404426" cy="4277832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5529" y="2381651"/>
            <a:ext cx="3404427" cy="4277834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92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041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2702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62702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937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4" cy="1455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563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745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651933"/>
            <a:ext cx="3075982" cy="1409272"/>
          </a:xfrm>
        </p:spPr>
        <p:txBody>
          <a:bodyPr anchor="b">
            <a:normAutofit/>
          </a:bodyPr>
          <a:lstStyle>
            <a:lvl1pPr>
              <a:defRPr sz="220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83" y="567610"/>
            <a:ext cx="3732871" cy="609187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3061205"/>
            <a:ext cx="3075982" cy="284887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377979" indent="0">
              <a:buNone/>
              <a:defRPr sz="1157"/>
            </a:lvl2pPr>
            <a:lvl3pPr marL="755957" indent="0">
              <a:buNone/>
              <a:defRPr sz="992"/>
            </a:lvl3pPr>
            <a:lvl4pPr marL="1133936" indent="0">
              <a:buNone/>
              <a:defRPr sz="827"/>
            </a:lvl4pPr>
            <a:lvl5pPr marL="1511915" indent="0">
              <a:buNone/>
              <a:defRPr sz="827"/>
            </a:lvl5pPr>
            <a:lvl6pPr marL="1889893" indent="0">
              <a:buNone/>
              <a:defRPr sz="827"/>
            </a:lvl6pPr>
            <a:lvl7pPr marL="2267872" indent="0">
              <a:buNone/>
              <a:defRPr sz="827"/>
            </a:lvl7pPr>
            <a:lvl8pPr marL="2645851" indent="0">
              <a:buNone/>
              <a:defRPr sz="827"/>
            </a:lvl8pPr>
            <a:lvl9pPr marL="3023829" indent="0">
              <a:buNone/>
              <a:defRPr sz="82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0782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5291772"/>
            <a:ext cx="6997914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2041" y="671971"/>
            <a:ext cx="6997914" cy="423919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5916496"/>
            <a:ext cx="6997914" cy="74298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552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9334" y="-9334"/>
            <a:ext cx="10109073" cy="7578343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 userDrawn="1"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1651"/>
            <a:ext cx="6997914" cy="4277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58922" y="6659484"/>
            <a:ext cx="75420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041" y="6659484"/>
            <a:ext cx="509650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808" y="6659484"/>
            <a:ext cx="56514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accent1"/>
                </a:solidFill>
              </a:defRPr>
            </a:lvl1pPr>
          </a:lstStyle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509" y="6428372"/>
            <a:ext cx="896972" cy="8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2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6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6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7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8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2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23.jpe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4.jpe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25.jpe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46402" y="2285874"/>
            <a:ext cx="6423553" cy="1814743"/>
          </a:xfrm>
        </p:spPr>
        <p:txBody>
          <a:bodyPr/>
          <a:lstStyle/>
          <a:p>
            <a:pPr algn="ctr"/>
            <a:r>
              <a:rPr lang="de-DE" dirty="0" smtClean="0"/>
              <a:t>DLVC -Taverne</a:t>
            </a:r>
            <a:endParaRPr lang="de-D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46402" y="4136111"/>
            <a:ext cx="6423553" cy="1209128"/>
          </a:xfrm>
        </p:spPr>
        <p:txBody>
          <a:bodyPr/>
          <a:lstStyle/>
          <a:p>
            <a:pPr algn="ctr"/>
            <a:r>
              <a:rPr lang="de-DE" sz="2000" dirty="0"/>
              <a:t>Rollenspielmanager „Die Legenden von Cysteron</a:t>
            </a:r>
            <a:r>
              <a:rPr lang="de-DE" sz="2000" dirty="0" smtClean="0"/>
              <a:t>“</a:t>
            </a:r>
          </a:p>
          <a:p>
            <a:pPr algn="ctr"/>
            <a:r>
              <a:rPr lang="de-DE" sz="1800" dirty="0" smtClean="0"/>
              <a:t>Vortrag 3. Iteration – Sommersemester 2015</a:t>
            </a:r>
            <a:endParaRPr lang="de-DE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2041" y="6659484"/>
            <a:ext cx="5096507" cy="402483"/>
          </a:xfrm>
          <a:noFill/>
        </p:spPr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pic>
        <p:nvPicPr>
          <p:cNvPr id="9" name="Grafik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211236" y="422839"/>
            <a:ext cx="2493886" cy="25716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677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444" y="2690019"/>
            <a:ext cx="2981325" cy="1847850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Gegnerrunde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718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2" y="3101880"/>
            <a:ext cx="1024128" cy="1024128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Gegnerrunde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Spielerrunde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331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Gegnerrunde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Spielerrunde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12</a:t>
            </a:fld>
            <a:endParaRPr lang="de-DE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454586"/>
            <a:ext cx="3732213" cy="2318715"/>
          </a:xfrm>
        </p:spPr>
      </p:pic>
    </p:spTree>
    <p:extLst>
      <p:ext uri="{BB962C8B-B14F-4D97-AF65-F5344CB8AC3E}">
        <p14:creationId xmlns:p14="http://schemas.microsoft.com/office/powerpoint/2010/main" val="33498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767976"/>
            <a:ext cx="3732213" cy="1691936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Gegnerrunde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Spielerrunde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Handel ab?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814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360706"/>
            <a:ext cx="3732213" cy="2506475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Gegnerrunde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Spielerrunde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Handel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Problem: Organisation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64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Projektdetails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099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000" dirty="0" smtClean="0"/>
              <a:t>Projektdetails: letzte Iteration</a:t>
            </a:r>
            <a:endParaRPr lang="de-DE" sz="4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3174515"/>
              </p:ext>
            </p:extLst>
          </p:nvPr>
        </p:nvGraphicFramePr>
        <p:xfrm>
          <a:off x="671513" y="2381250"/>
          <a:ext cx="6997700" cy="42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9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000" dirty="0" smtClean="0"/>
              <a:t>Projektdetails: </a:t>
            </a:r>
            <a:r>
              <a:rPr lang="de-DE" dirty="0" smtClean="0"/>
              <a:t>Rollenverteilung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318034"/>
              </p:ext>
            </p:extLst>
          </p:nvPr>
        </p:nvGraphicFramePr>
        <p:xfrm>
          <a:off x="672041" y="2386005"/>
          <a:ext cx="6997914" cy="3087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8957">
                  <a:extLst>
                    <a:ext uri="{9D8B030D-6E8A-4147-A177-3AD203B41FA5}">
                      <a16:colId xmlns:a16="http://schemas.microsoft.com/office/drawing/2014/main" val="3862575568"/>
                    </a:ext>
                  </a:extLst>
                </a:gridCol>
                <a:gridCol w="3498957">
                  <a:extLst>
                    <a:ext uri="{9D8B030D-6E8A-4147-A177-3AD203B41FA5}">
                      <a16:colId xmlns:a16="http://schemas.microsoft.com/office/drawing/2014/main" val="1301070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Kunde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Hans Klein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299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Teamleiter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Boris Prochnau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315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Nooshin Naghavi</a:t>
                      </a:r>
                    </a:p>
                    <a:p>
                      <a:r>
                        <a:rPr lang="de-DE" dirty="0" smtClean="0"/>
                        <a:t>Britta Heymann</a:t>
                      </a:r>
                    </a:p>
                    <a:p>
                      <a:r>
                        <a:rPr lang="de-DE" dirty="0" smtClean="0"/>
                        <a:t>Andreas Kofer</a:t>
                      </a:r>
                    </a:p>
                    <a:p>
                      <a:r>
                        <a:rPr lang="de-DE" dirty="0" smtClean="0"/>
                        <a:t>Boris Prochnau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82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Dank für: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de-DE" dirty="0" smtClean="0"/>
                        <a:t>Bilder</a:t>
                      </a:r>
                      <a:r>
                        <a:rPr lang="de-DE" baseline="0" dirty="0" smtClean="0"/>
                        <a:t> 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de-DE" baseline="0" dirty="0" smtClean="0"/>
                        <a:t>Grafikdesign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  <a:p>
                      <a:r>
                        <a:rPr lang="de-DE" dirty="0" smtClean="0"/>
                        <a:t>Sabine Weiß</a:t>
                      </a:r>
                    </a:p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Lea Prochnau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549122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94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Projektdetails </a:t>
            </a:r>
            <a:br>
              <a:rPr lang="de-DE" sz="4000" dirty="0" smtClean="0"/>
            </a:br>
            <a:endParaRPr lang="de-DE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72038" y="2375935"/>
            <a:ext cx="6997916" cy="566863"/>
          </a:xfrm>
        </p:spPr>
        <p:txBody>
          <a:bodyPr/>
          <a:lstStyle/>
          <a:p>
            <a:r>
              <a:rPr lang="de-DE" dirty="0" smtClean="0"/>
              <a:t>Stories</a:t>
            </a:r>
            <a:endParaRPr lang="de-DE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895743077"/>
              </p:ext>
            </p:extLst>
          </p:nvPr>
        </p:nvGraphicFramePr>
        <p:xfrm>
          <a:off x="557740" y="3781425"/>
          <a:ext cx="4633385" cy="2878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18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15" y="131587"/>
            <a:ext cx="4437521" cy="418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3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Projektdetails </a:t>
            </a:r>
            <a:br>
              <a:rPr lang="de-DE" sz="4000" dirty="0" smtClean="0"/>
            </a:br>
            <a:endParaRPr lang="de-DE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72038" y="2375935"/>
            <a:ext cx="6997916" cy="566863"/>
          </a:xfrm>
        </p:spPr>
        <p:txBody>
          <a:bodyPr/>
          <a:lstStyle/>
          <a:p>
            <a:r>
              <a:rPr lang="de-DE" dirty="0" smtClean="0"/>
              <a:t>Stories</a:t>
            </a:r>
            <a:endParaRPr lang="de-DE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388775747"/>
              </p:ext>
            </p:extLst>
          </p:nvPr>
        </p:nvGraphicFramePr>
        <p:xfrm>
          <a:off x="557740" y="3781425"/>
          <a:ext cx="4633385" cy="2878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19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421" y="165959"/>
            <a:ext cx="5298416" cy="353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9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041" y="1750133"/>
            <a:ext cx="6997914" cy="4669139"/>
          </a:xfrm>
        </p:spPr>
        <p:txBody>
          <a:bodyPr>
            <a:normAutofit fontScale="55000" lnSpcReduction="20000"/>
          </a:bodyPr>
          <a:lstStyle/>
          <a:p>
            <a:pPr marL="514350" lvl="0" indent="-514350">
              <a:buAutoNum type="arabicPeriod"/>
            </a:pPr>
            <a:r>
              <a:rPr lang="de-DE" sz="2600" dirty="0" smtClean="0"/>
              <a:t>Einleitung</a:t>
            </a:r>
            <a:endParaRPr lang="de-DE" sz="2600" dirty="0"/>
          </a:p>
          <a:p>
            <a:pPr marL="514350" lvl="0" indent="-514350">
              <a:buAutoNum type="arabicPeriod"/>
            </a:pPr>
            <a:r>
              <a:rPr lang="de-DE" sz="2600" dirty="0" smtClean="0"/>
              <a:t>Projektdetails</a:t>
            </a:r>
          </a:p>
          <a:p>
            <a:pPr marL="955325" lvl="1" indent="-514350">
              <a:buAutoNum type="arabicPeriod"/>
            </a:pPr>
            <a:r>
              <a:rPr lang="de-DE" sz="2200" dirty="0"/>
              <a:t>Stand der letzten Iteration</a:t>
            </a:r>
          </a:p>
          <a:p>
            <a:pPr marL="955325" lvl="1" indent="-514350">
              <a:buAutoNum type="arabicPeriod"/>
            </a:pPr>
            <a:r>
              <a:rPr lang="de-DE" sz="2200" dirty="0"/>
              <a:t>Rollenverteilung im Team</a:t>
            </a:r>
          </a:p>
          <a:p>
            <a:pPr marL="955325" lvl="1" indent="-514350">
              <a:buAutoNum type="arabicPeriod"/>
            </a:pPr>
            <a:r>
              <a:rPr lang="de-DE" sz="2200" dirty="0" smtClean="0"/>
              <a:t>Bearbeitete Stories</a:t>
            </a:r>
            <a:endParaRPr lang="de-DE" sz="2200" dirty="0"/>
          </a:p>
          <a:p>
            <a:pPr marL="514350" indent="-514350">
              <a:buAutoNum type="arabicPeriod"/>
            </a:pPr>
            <a:r>
              <a:rPr lang="de-DE" sz="2600" dirty="0" smtClean="0"/>
              <a:t>Fortschritt: Aktueller Stand</a:t>
            </a:r>
          </a:p>
          <a:p>
            <a:pPr marL="955325" lvl="1" indent="-514350">
              <a:buAutoNum type="arabicPeriod"/>
            </a:pPr>
            <a:r>
              <a:rPr lang="de-DE" sz="2380" smtClean="0"/>
              <a:t>Burndown chart</a:t>
            </a:r>
            <a:endParaRPr lang="de-DE" sz="2380" dirty="0" smtClean="0"/>
          </a:p>
          <a:p>
            <a:pPr marL="955325" lvl="1" indent="-514350">
              <a:buAutoNum type="arabicPeriod"/>
            </a:pPr>
            <a:r>
              <a:rPr lang="de-DE" sz="2380" dirty="0" smtClean="0"/>
              <a:t>Nicht Inhaltlich</a:t>
            </a:r>
            <a:endParaRPr lang="de-DE" sz="2380" dirty="0"/>
          </a:p>
          <a:p>
            <a:pPr marL="955325" lvl="1" indent="-514350">
              <a:buAutoNum type="arabicPeriod"/>
            </a:pPr>
            <a:r>
              <a:rPr lang="de-DE" sz="2380" dirty="0"/>
              <a:t>Inhaltlich</a:t>
            </a:r>
          </a:p>
          <a:p>
            <a:pPr marL="955325" lvl="1" indent="-514350">
              <a:buAutoNum type="arabicPeriod"/>
            </a:pPr>
            <a:r>
              <a:rPr lang="de-DE" sz="2380" dirty="0" smtClean="0"/>
              <a:t>Testabdeckung</a:t>
            </a:r>
            <a:endParaRPr lang="de-DE" sz="2380" dirty="0"/>
          </a:p>
          <a:p>
            <a:pPr marL="514350" indent="-514350">
              <a:buAutoNum type="arabicPeriod"/>
            </a:pPr>
            <a:r>
              <a:rPr lang="de-DE" sz="2600" dirty="0" smtClean="0"/>
              <a:t>Demo</a:t>
            </a:r>
          </a:p>
          <a:p>
            <a:pPr marL="514350" indent="-514350">
              <a:buAutoNum type="arabicPeriod"/>
            </a:pPr>
            <a:r>
              <a:rPr lang="de-DE" sz="2600" dirty="0" smtClean="0"/>
              <a:t>Reflektionen</a:t>
            </a:r>
          </a:p>
          <a:p>
            <a:pPr marL="955325" lvl="1" indent="-514350">
              <a:buFont typeface="Wingdings 3" charset="2"/>
              <a:buAutoNum type="arabicPeriod"/>
            </a:pPr>
            <a:r>
              <a:rPr lang="de-DE" sz="2380" dirty="0" smtClean="0"/>
              <a:t>Reflexionen des Arbeitsprozesses</a:t>
            </a:r>
          </a:p>
          <a:p>
            <a:pPr marL="955325" lvl="1" indent="-514350">
              <a:buFont typeface="Wingdings 3" charset="2"/>
              <a:buAutoNum type="arabicPeriod"/>
            </a:pPr>
            <a:r>
              <a:rPr lang="de-DE" sz="2380" dirty="0" smtClean="0"/>
              <a:t>Vorschau </a:t>
            </a:r>
            <a:r>
              <a:rPr lang="de-DE" sz="2380" dirty="0"/>
              <a:t>auf letzte </a:t>
            </a:r>
            <a:r>
              <a:rPr lang="de-DE" sz="2380" dirty="0" smtClean="0"/>
              <a:t>Iteration</a:t>
            </a:r>
          </a:p>
          <a:p>
            <a:pPr marL="955325" lvl="1" indent="-514350">
              <a:buAutoNum type="arabicPeriod"/>
            </a:pPr>
            <a:r>
              <a:rPr lang="de-DE" sz="2380" dirty="0" smtClean="0"/>
              <a:t>Fazit</a:t>
            </a:r>
            <a:endParaRPr lang="de-DE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21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Projektdetails </a:t>
            </a:r>
            <a:br>
              <a:rPr lang="de-DE" sz="4000" dirty="0" smtClean="0"/>
            </a:br>
            <a:endParaRPr lang="de-DE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72038" y="2375935"/>
            <a:ext cx="6997916" cy="566863"/>
          </a:xfrm>
        </p:spPr>
        <p:txBody>
          <a:bodyPr/>
          <a:lstStyle/>
          <a:p>
            <a:r>
              <a:rPr lang="de-DE" dirty="0" smtClean="0"/>
              <a:t>Stories</a:t>
            </a:r>
            <a:endParaRPr lang="de-DE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61097318"/>
              </p:ext>
            </p:extLst>
          </p:nvPr>
        </p:nvGraphicFramePr>
        <p:xfrm>
          <a:off x="557740" y="3781425"/>
          <a:ext cx="4633385" cy="2878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20</a:t>
            </a:fld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133167"/>
            <a:ext cx="4705073" cy="352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2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Projektdetails </a:t>
            </a:r>
            <a:br>
              <a:rPr lang="de-DE" sz="4000" dirty="0" smtClean="0"/>
            </a:br>
            <a:endParaRPr lang="de-DE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72038" y="2375935"/>
            <a:ext cx="6997916" cy="566863"/>
          </a:xfrm>
        </p:spPr>
        <p:txBody>
          <a:bodyPr/>
          <a:lstStyle/>
          <a:p>
            <a:r>
              <a:rPr lang="de-DE" dirty="0" smtClean="0"/>
              <a:t>Stories</a:t>
            </a:r>
            <a:endParaRPr lang="de-DE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61097318"/>
              </p:ext>
            </p:extLst>
          </p:nvPr>
        </p:nvGraphicFramePr>
        <p:xfrm>
          <a:off x="557740" y="3781425"/>
          <a:ext cx="4633385" cy="2878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21</a:t>
            </a:fld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133167"/>
            <a:ext cx="4705073" cy="35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6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Projektdetails </a:t>
            </a:r>
            <a:br>
              <a:rPr lang="de-DE" sz="4000" dirty="0" smtClean="0"/>
            </a:br>
            <a:endParaRPr lang="de-DE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72038" y="2375935"/>
            <a:ext cx="6997916" cy="566863"/>
          </a:xfrm>
        </p:spPr>
        <p:txBody>
          <a:bodyPr/>
          <a:lstStyle/>
          <a:p>
            <a:r>
              <a:rPr lang="de-DE" dirty="0" smtClean="0"/>
              <a:t>Stories</a:t>
            </a:r>
            <a:endParaRPr lang="de-DE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68408540"/>
              </p:ext>
            </p:extLst>
          </p:nvPr>
        </p:nvGraphicFramePr>
        <p:xfrm>
          <a:off x="557740" y="3781425"/>
          <a:ext cx="4633385" cy="2878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22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133167"/>
            <a:ext cx="4705072" cy="35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4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Projektdetails: </a:t>
            </a:r>
            <a:r>
              <a:rPr lang="de-DE" sz="4000" dirty="0" smtClean="0"/>
              <a:t/>
            </a:r>
            <a:br>
              <a:rPr lang="de-DE" sz="4000" dirty="0" smtClean="0"/>
            </a:br>
            <a:r>
              <a:rPr lang="de-DE" sz="3970" dirty="0" smtClean="0"/>
              <a:t>Stories</a:t>
            </a:r>
            <a:endParaRPr lang="en-US" sz="397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6347379"/>
              </p:ext>
            </p:extLst>
          </p:nvPr>
        </p:nvGraphicFramePr>
        <p:xfrm>
          <a:off x="672041" y="2069555"/>
          <a:ext cx="6906334" cy="4332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721">
                  <a:extLst>
                    <a:ext uri="{9D8B030D-6E8A-4147-A177-3AD203B41FA5}">
                      <a16:colId xmlns:a16="http://schemas.microsoft.com/office/drawing/2014/main" val="367305838"/>
                    </a:ext>
                  </a:extLst>
                </a:gridCol>
                <a:gridCol w="3706238">
                  <a:extLst>
                    <a:ext uri="{9D8B030D-6E8A-4147-A177-3AD203B41FA5}">
                      <a16:colId xmlns:a16="http://schemas.microsoft.com/office/drawing/2014/main" val="2351116656"/>
                    </a:ext>
                  </a:extLst>
                </a:gridCol>
                <a:gridCol w="759008">
                  <a:extLst>
                    <a:ext uri="{9D8B030D-6E8A-4147-A177-3AD203B41FA5}">
                      <a16:colId xmlns:a16="http://schemas.microsoft.com/office/drawing/2014/main" val="1297615422"/>
                    </a:ext>
                  </a:extLst>
                </a:gridCol>
                <a:gridCol w="1799367">
                  <a:extLst>
                    <a:ext uri="{9D8B030D-6E8A-4147-A177-3AD203B41FA5}">
                      <a16:colId xmlns:a16="http://schemas.microsoft.com/office/drawing/2014/main" val="33352375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Titel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Prio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Bausteine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48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4,5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74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accent4"/>
                          </a:solidFill>
                        </a:rPr>
                        <a:t>Bugfix</a:t>
                      </a:r>
                      <a:endParaRPr lang="en-US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9,5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731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Kampfsimulator : Spielerrunde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5 </a:t>
                      </a:r>
                      <a:r>
                        <a:rPr lang="de-DE" dirty="0" smtClean="0">
                          <a:solidFill>
                            <a:srgbClr val="0070C0"/>
                          </a:solidFill>
                        </a:rPr>
                        <a:t>+ x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7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0070C0"/>
                          </a:solidFill>
                        </a:rPr>
                        <a:t>Code Coverage verbessern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3,5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0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Gegnertypen</a:t>
                      </a:r>
                      <a:r>
                        <a:rPr lang="de-DE" baseline="0" dirty="0" smtClean="0"/>
                        <a:t> einführen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0070C0"/>
                          </a:solidFill>
                        </a:rPr>
                        <a:t>Notificationsystem</a:t>
                      </a:r>
                      <a:r>
                        <a:rPr lang="de-DE" baseline="0" dirty="0" smtClean="0">
                          <a:solidFill>
                            <a:srgbClr val="0070C0"/>
                          </a:solidFill>
                        </a:rPr>
                        <a:t> einführen</a:t>
                      </a:r>
                      <a:endParaRPr lang="de-DE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0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Organisatorisches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9 </a:t>
                      </a:r>
                      <a:r>
                        <a:rPr lang="de-DE" dirty="0" smtClean="0">
                          <a:solidFill>
                            <a:srgbClr val="0070C0"/>
                          </a:solidFill>
                        </a:rPr>
                        <a:t>+ 0,5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0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Vortrag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9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0070C0"/>
                          </a:solidFill>
                        </a:rPr>
                        <a:t>Händler</a:t>
                      </a:r>
                      <a:r>
                        <a:rPr lang="de-DE" baseline="0" dirty="0" smtClean="0">
                          <a:solidFill>
                            <a:srgbClr val="0070C0"/>
                          </a:solidFill>
                        </a:rPr>
                        <a:t> Erweiterung</a:t>
                      </a:r>
                      <a:endParaRPr lang="de-DE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4,5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460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Feinschliff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5,5 </a:t>
                      </a:r>
                      <a:r>
                        <a:rPr lang="de-DE" dirty="0" smtClean="0">
                          <a:solidFill>
                            <a:srgbClr val="0070C0"/>
                          </a:solidFill>
                        </a:rPr>
                        <a:t>+ 6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390466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4760506" y="1285841"/>
            <a:ext cx="283464" cy="2651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60506" y="924530"/>
            <a:ext cx="283464" cy="2651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0546" y="878810"/>
            <a:ext cx="19447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Später Hinzugefügt</a:t>
            </a:r>
          </a:p>
          <a:p>
            <a:endParaRPr lang="de-DE" sz="800" dirty="0" smtClean="0"/>
          </a:p>
          <a:p>
            <a:r>
              <a:rPr lang="de-DE" sz="1600" dirty="0" smtClean="0"/>
              <a:t>Später Erweitert</a:t>
            </a:r>
          </a:p>
          <a:p>
            <a:endParaRPr lang="de-DE" sz="800" dirty="0"/>
          </a:p>
          <a:p>
            <a:r>
              <a:rPr lang="de-DE" sz="1600" dirty="0" smtClean="0"/>
              <a:t>Noch aktiv</a:t>
            </a:r>
            <a:endParaRPr lang="de-DE" sz="16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23</a:t>
            </a:fld>
            <a:endParaRPr lang="de-DE"/>
          </a:p>
        </p:txBody>
      </p:sp>
      <p:sp>
        <p:nvSpPr>
          <p:cNvPr id="10" name="Rectangle 9"/>
          <p:cNvSpPr/>
          <p:nvPr/>
        </p:nvSpPr>
        <p:spPr>
          <a:xfrm>
            <a:off x="4760506" y="1647152"/>
            <a:ext cx="283464" cy="26517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14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Aktueller Stand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93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Burndown Chart</a:t>
            </a:r>
            <a:endParaRPr lang="de-DE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75" y="1579576"/>
            <a:ext cx="6551525" cy="491364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49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6028998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49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6662631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9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546476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20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211622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96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703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5410283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9" y="2352224"/>
            <a:ext cx="3368936" cy="317457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56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0783286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31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9" y="2658684"/>
            <a:ext cx="3368936" cy="256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8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8423273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9" y="2861590"/>
            <a:ext cx="3368936" cy="215584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16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5886370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33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9" y="2676160"/>
            <a:ext cx="3368936" cy="252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4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968313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34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912" y="2676160"/>
            <a:ext cx="2947130" cy="252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1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341642"/>
            <a:ext cx="3075982" cy="649601"/>
          </a:xfrm>
        </p:spPr>
        <p:txBody>
          <a:bodyPr/>
          <a:lstStyle/>
          <a:p>
            <a:r>
              <a:rPr lang="de-DE" dirty="0" smtClean="0"/>
              <a:t>Fortschritt: Inhaltlich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672041" y="991242"/>
            <a:ext cx="3075982" cy="552008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Alle Fenster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Programmicon Verfügbar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Neue Schriftart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Hilfe Button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Notification Framework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Hauptmenü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Runde Buttons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Kampf: Teilnehmerauswahl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Kampf: Gegnerrunde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Kampf: Spielerrunde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Händler: Gegenstände und Ausrüstung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35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139" y="991242"/>
            <a:ext cx="5804859" cy="30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6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341642"/>
            <a:ext cx="3075982" cy="649601"/>
          </a:xfrm>
        </p:spPr>
        <p:txBody>
          <a:bodyPr/>
          <a:lstStyle/>
          <a:p>
            <a:r>
              <a:rPr lang="de-DE" dirty="0" smtClean="0"/>
              <a:t>Fortschritt: Inhaltlich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672041" y="991242"/>
            <a:ext cx="3075982" cy="552008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Alle Fenster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Hauptmenü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</a:t>
            </a:r>
            <a:r>
              <a:rPr lang="de-DE" dirty="0" smtClean="0"/>
              <a:t>: </a:t>
            </a:r>
            <a:r>
              <a:rPr lang="de-DE" dirty="0" smtClean="0"/>
              <a:t>Teilnehmerauswahl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Gegnertypen sind verfügbar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Man kann sie nach Kreis sortieren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Kampf: Gegnerrunde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Kampf: Spielerrunde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Händler: Gegenstände und Ausrüstung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36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89" y="1068743"/>
            <a:ext cx="5727560" cy="477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341642"/>
            <a:ext cx="3075982" cy="649601"/>
          </a:xfrm>
        </p:spPr>
        <p:txBody>
          <a:bodyPr/>
          <a:lstStyle/>
          <a:p>
            <a:r>
              <a:rPr lang="de-DE" dirty="0" smtClean="0"/>
              <a:t>Fortschritt: Inhaltlich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672041" y="991242"/>
            <a:ext cx="3075982" cy="552008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Alle Fenster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Hauptmenü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</a:t>
            </a:r>
            <a:r>
              <a:rPr lang="de-DE" dirty="0" smtClean="0"/>
              <a:t>: Teilnehmerauswahl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Kampf: </a:t>
            </a:r>
            <a:r>
              <a:rPr lang="de-DE" dirty="0" smtClean="0"/>
              <a:t>Gegnerrunde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Angriff Button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Nummerierte Gegnereinheiten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Farbliches Highlight der Trefferzone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Kampf: Spielerrunde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Händler: Gegenstände und Ausrüstung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37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674" y="991242"/>
            <a:ext cx="5091788" cy="30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1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341642"/>
            <a:ext cx="3075982" cy="649601"/>
          </a:xfrm>
        </p:spPr>
        <p:txBody>
          <a:bodyPr/>
          <a:lstStyle/>
          <a:p>
            <a:r>
              <a:rPr lang="de-DE" dirty="0" smtClean="0"/>
              <a:t>Fortschritt: Inhaltlich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672041" y="991242"/>
            <a:ext cx="3075982" cy="552008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Alle Fenster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Hauptmenü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</a:t>
            </a:r>
            <a:r>
              <a:rPr lang="de-DE" dirty="0" smtClean="0"/>
              <a:t>: Teilnehmerauswahl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Kampf: Gegnerrunde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Kampf: </a:t>
            </a:r>
            <a:r>
              <a:rPr lang="de-DE" dirty="0" smtClean="0"/>
              <a:t>Spielerrunde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Schaden kann angezeigt und zugefügt werden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Der Gegner kann einen Stärke und Blockwurf durchführen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Man kan kampfunfähige Gegner aus dem Kampf entfernen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 können gelöscht werden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Erfahrung kann abgelesen werden.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Notificationframework und Tooltips sind vorhanden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Händler: Gegenstände und Ausrüstung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38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519" y="991242"/>
            <a:ext cx="5959931" cy="353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0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341642"/>
            <a:ext cx="3075982" cy="649601"/>
          </a:xfrm>
        </p:spPr>
        <p:txBody>
          <a:bodyPr/>
          <a:lstStyle/>
          <a:p>
            <a:r>
              <a:rPr lang="de-DE" dirty="0" smtClean="0"/>
              <a:t>Fortschritt: Inhaltlich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672041" y="991242"/>
            <a:ext cx="3075982" cy="552008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Alle Fenster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Hauptmenü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</a:t>
            </a:r>
            <a:r>
              <a:rPr lang="de-DE" dirty="0" smtClean="0"/>
              <a:t>: Teilnehmerauswahl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Kampf: Gegnerrunde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Kampf: </a:t>
            </a:r>
            <a:r>
              <a:rPr lang="de-DE" dirty="0" smtClean="0"/>
              <a:t>Spielerrunde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Schaden kann angezeigt und zugefügt werden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Der Gegner kann einen Stärke und Blockwurf durchführen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Man kan kampfunfähige Gegner aus dem Kampf entfernen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 können gelöscht werden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Erfahrung kann abgelesen werden.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Notificationframework und Tooltips sind vorhanden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Händler: Gegenstände und Ausrüstung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39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519" y="991242"/>
            <a:ext cx="5959930" cy="353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0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125802"/>
            <a:ext cx="3732213" cy="4976284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Was ist ein Charakter?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56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341642"/>
            <a:ext cx="3075982" cy="649601"/>
          </a:xfrm>
        </p:spPr>
        <p:txBody>
          <a:bodyPr/>
          <a:lstStyle/>
          <a:p>
            <a:r>
              <a:rPr lang="de-DE" dirty="0" smtClean="0"/>
              <a:t>Fortschritt: Inhaltlich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672041" y="991242"/>
            <a:ext cx="3075982" cy="552008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Alle Fenster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Hauptmenü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</a:t>
            </a:r>
            <a:r>
              <a:rPr lang="de-DE" dirty="0" smtClean="0"/>
              <a:t>: Teilnehmerauswahl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Kampf: Gegnerrunde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Kampf: Spielerrunde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Händler: Gegenstände und </a:t>
            </a:r>
            <a:r>
              <a:rPr lang="de-DE" dirty="0" smtClean="0"/>
              <a:t>Ausrüstung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Einfaches hinzufügen von Kategorien UND Subkategorien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Suche nach Gegenständen und (Sub)-Kategorien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40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23" y="991242"/>
            <a:ext cx="6041579" cy="41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341642"/>
            <a:ext cx="3075982" cy="649601"/>
          </a:xfrm>
        </p:spPr>
        <p:txBody>
          <a:bodyPr/>
          <a:lstStyle/>
          <a:p>
            <a:r>
              <a:rPr lang="de-DE" dirty="0" smtClean="0"/>
              <a:t>Fortschritt: Inhaltlich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672041" y="991242"/>
            <a:ext cx="3075982" cy="552008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Alle Fenster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Hauptmenü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</a:t>
            </a:r>
            <a:r>
              <a:rPr lang="de-DE" dirty="0" smtClean="0"/>
              <a:t>: Teilnehmerauswahl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Kampf: Gegnerrunde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Kampf: Spielerrunde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Händler: Gegenstände und </a:t>
            </a:r>
            <a:r>
              <a:rPr lang="de-DE" dirty="0" smtClean="0"/>
              <a:t>Ausrüstung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Einfaches hinzufügen von Kategorien UND Subkategorien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Suche nach Gegenständen und (Sub)-Kategorien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Waffen u. Rüstungen werden getrennt behandelt (Wert</a:t>
            </a:r>
            <a:r>
              <a:rPr lang="en-GB" dirty="0" smtClean="0"/>
              <a:t>/</a:t>
            </a:r>
            <a:r>
              <a:rPr lang="de-DE" dirty="0" smtClean="0"/>
              <a:t>Stärke)</a:t>
            </a:r>
            <a:endParaRPr lang="de-DE" dirty="0"/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Neue Gegenstände werden automatisch der gewählten Kategorie zugeordnet.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41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23" y="991242"/>
            <a:ext cx="6041579" cy="410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5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 </a:t>
            </a:r>
            <a:br>
              <a:rPr lang="de-DE" dirty="0" smtClean="0"/>
            </a:br>
            <a:r>
              <a:rPr lang="de-DE" dirty="0" smtClean="0"/>
              <a:t>Testabdeckung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Code Coverage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Versuch große Abdeckung zu erreichen</a:t>
            </a:r>
          </a:p>
          <a:p>
            <a:pPr lvl="1"/>
            <a:r>
              <a:rPr lang="de-DE" dirty="0"/>
              <a:t>Erfolgreiche Übersicht</a:t>
            </a:r>
          </a:p>
          <a:p>
            <a:pPr lvl="1"/>
            <a:r>
              <a:rPr lang="de-DE" dirty="0"/>
              <a:t>Stetige </a:t>
            </a:r>
            <a:r>
              <a:rPr lang="de-DE" dirty="0" smtClean="0"/>
              <a:t>Erinnerung</a:t>
            </a:r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noProof="1" smtClean="0"/>
              <a:t>Beispiel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97" y="3285801"/>
            <a:ext cx="5661572" cy="297783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09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 </a:t>
            </a:r>
            <a:br>
              <a:rPr lang="de-DE" dirty="0" smtClean="0"/>
            </a:br>
            <a:r>
              <a:rPr lang="de-DE" dirty="0" smtClean="0"/>
              <a:t>Testabdeckung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Code Coverage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Versuch große Abdeckung zu erreichen</a:t>
            </a:r>
          </a:p>
          <a:p>
            <a:pPr lvl="1"/>
            <a:r>
              <a:rPr lang="de-DE" dirty="0" smtClean="0"/>
              <a:t>Erfolgreiche Übersicht</a:t>
            </a:r>
          </a:p>
          <a:p>
            <a:pPr lvl="1"/>
            <a:r>
              <a:rPr lang="de-DE" dirty="0" smtClean="0"/>
              <a:t>Stetige Erinnerung</a:t>
            </a:r>
          </a:p>
          <a:p>
            <a:r>
              <a:rPr lang="de-DE" dirty="0" smtClean="0"/>
              <a:t>Problematische Bereiche:</a:t>
            </a:r>
          </a:p>
          <a:p>
            <a:pPr lvl="1"/>
            <a:r>
              <a:rPr lang="de-DE" dirty="0" smtClean="0"/>
              <a:t>Keine Abdeckung bei GUI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smtClean="0"/>
              <a:t>Beispiel: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77" y="3858242"/>
            <a:ext cx="5504135" cy="164644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77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 </a:t>
            </a:r>
            <a:br>
              <a:rPr lang="de-DE" dirty="0" smtClean="0"/>
            </a:br>
            <a:r>
              <a:rPr lang="de-DE" dirty="0" smtClean="0"/>
              <a:t>Testabdeckung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Code Coverage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Versuch große Abdeckung zu erreichen</a:t>
            </a:r>
          </a:p>
          <a:p>
            <a:pPr lvl="1"/>
            <a:r>
              <a:rPr lang="de-DE" dirty="0" smtClean="0"/>
              <a:t>Erfolgreiche Übersicht</a:t>
            </a:r>
          </a:p>
          <a:p>
            <a:pPr lvl="1"/>
            <a:r>
              <a:rPr lang="de-DE" dirty="0" smtClean="0"/>
              <a:t>Stetige Erinnerung</a:t>
            </a:r>
          </a:p>
          <a:p>
            <a:r>
              <a:rPr lang="de-DE" dirty="0" smtClean="0"/>
              <a:t>Problematische Bereiche:</a:t>
            </a:r>
          </a:p>
          <a:p>
            <a:pPr lvl="1"/>
            <a:r>
              <a:rPr lang="de-DE" dirty="0" smtClean="0"/>
              <a:t>Keine Abdeckung bei GUI</a:t>
            </a:r>
          </a:p>
          <a:p>
            <a:pPr lvl="1"/>
            <a:r>
              <a:rPr lang="de-DE" dirty="0" smtClean="0"/>
              <a:t>Mangelhafte Interpretation</a:t>
            </a:r>
          </a:p>
          <a:p>
            <a:endParaRPr lang="de-DE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smtClean="0"/>
              <a:t>Beispiel: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76" y="3017306"/>
            <a:ext cx="3289163" cy="411483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68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53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Umfang der Demo</a:t>
            </a:r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 smtClean="0"/>
              <a:t>Kampf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3" y="3779942"/>
            <a:ext cx="3408362" cy="2117516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de-DE" dirty="0" smtClean="0"/>
              <a:t>Handel</a:t>
            </a:r>
            <a:endParaRPr lang="de-DE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38" y="4066498"/>
            <a:ext cx="3406775" cy="1544404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5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Reflexionen</a:t>
            </a:r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44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Reflexionen: Arbeitsprozess </a:t>
            </a:r>
            <a:endParaRPr lang="de-DE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672041" y="2009670"/>
            <a:ext cx="6997914" cy="4649815"/>
          </a:xfrm>
        </p:spPr>
        <p:txBody>
          <a:bodyPr>
            <a:normAutofit/>
          </a:bodyPr>
          <a:lstStyle/>
          <a:p>
            <a:r>
              <a:rPr lang="de-DE" dirty="0"/>
              <a:t>Agile Softwareentwicklung </a:t>
            </a:r>
            <a:r>
              <a:rPr lang="de-DE" dirty="0" smtClean="0"/>
              <a:t>hat zu einfacherem Design geführt</a:t>
            </a:r>
          </a:p>
          <a:p>
            <a:pPr lvl="1"/>
            <a:r>
              <a:rPr lang="de-DE" dirty="0" smtClean="0"/>
              <a:t>Erweiterungen finden auf lauffähigen Grundfunktionen statt. Das öffnet Sicht auf alternative Ideen (Händler).</a:t>
            </a:r>
            <a:endParaRPr lang="de-DE" dirty="0" smtClean="0"/>
          </a:p>
          <a:p>
            <a:r>
              <a:rPr lang="de-DE" dirty="0" smtClean="0"/>
              <a:t>Einfaches „gemeinsames“ coden </a:t>
            </a:r>
            <a:r>
              <a:rPr lang="de-DE" dirty="0" smtClean="0"/>
              <a:t>dank:</a:t>
            </a:r>
          </a:p>
          <a:p>
            <a:pPr lvl="1"/>
            <a:r>
              <a:rPr lang="de-DE" dirty="0" smtClean="0"/>
              <a:t>Coding </a:t>
            </a:r>
            <a:r>
              <a:rPr lang="de-DE" dirty="0" smtClean="0"/>
              <a:t>Conventions</a:t>
            </a:r>
            <a:endParaRPr lang="de-DE" dirty="0" smtClean="0"/>
          </a:p>
          <a:p>
            <a:pPr lvl="1"/>
            <a:r>
              <a:rPr lang="de-DE" dirty="0" smtClean="0"/>
              <a:t>Sauberem Code (reger </a:t>
            </a:r>
            <a:r>
              <a:rPr lang="de-DE" dirty="0" smtClean="0"/>
              <a:t>Austausch) </a:t>
            </a:r>
            <a:endParaRPr lang="de-DE" dirty="0" smtClean="0"/>
          </a:p>
          <a:p>
            <a:pPr lvl="1"/>
            <a:r>
              <a:rPr lang="de-DE" dirty="0" smtClean="0"/>
              <a:t>Jeder Erfolg wurde bemerkt</a:t>
            </a:r>
            <a:r>
              <a:rPr lang="de-DE" dirty="0" smtClean="0"/>
              <a:t>! -&gt; stete Motivation</a:t>
            </a:r>
          </a:p>
          <a:p>
            <a:r>
              <a:rPr lang="de-DE" dirty="0" smtClean="0"/>
              <a:t>Unerwartete Hindernisse:</a:t>
            </a:r>
          </a:p>
          <a:p>
            <a:pPr lvl="1"/>
            <a:r>
              <a:rPr lang="de-DE" dirty="0" smtClean="0"/>
              <a:t>Laufzeit der Releaseversion</a:t>
            </a:r>
            <a:endParaRPr lang="de-DE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67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Reflexionen: Vorschau auf nächste Iteration </a:t>
            </a:r>
            <a:endParaRPr lang="de-DE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Kundengespräch vor der finalen Iteration</a:t>
            </a:r>
          </a:p>
          <a:p>
            <a:r>
              <a:rPr lang="de-DE" dirty="0"/>
              <a:t>Fähigkeiten für Spieler und Nicht Spieler Charaktere  verfügbar machen</a:t>
            </a:r>
          </a:p>
          <a:p>
            <a:r>
              <a:rPr lang="de-DE" dirty="0" smtClean="0"/>
              <a:t>Kampfende erweitern (z.B. Loot, Kampftabelle)</a:t>
            </a:r>
          </a:p>
          <a:p>
            <a:r>
              <a:rPr lang="de-DE" dirty="0" smtClean="0"/>
              <a:t>Kundengespräch vor Release</a:t>
            </a:r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67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</a:t>
            </a:r>
            <a:r>
              <a:rPr lang="de-DE" dirty="0" smtClean="0"/>
              <a:t>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</a:t>
            </a:r>
            <a:r>
              <a:rPr lang="de-DE" dirty="0" smtClean="0"/>
              <a:t>Charakter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5</a:t>
            </a:fld>
            <a:endParaRPr lang="de-DE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210466"/>
            <a:ext cx="3732213" cy="2806956"/>
          </a:xfrm>
        </p:spPr>
      </p:pic>
    </p:spTree>
    <p:extLst>
      <p:ext uri="{BB962C8B-B14F-4D97-AF65-F5344CB8AC3E}">
        <p14:creationId xmlns:p14="http://schemas.microsoft.com/office/powerpoint/2010/main" val="155333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Reflexionen: Fazit</a:t>
            </a:r>
            <a:endParaRPr lang="de-DE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Alle lernen stetig sehr viel</a:t>
            </a:r>
          </a:p>
          <a:p>
            <a:r>
              <a:rPr lang="de-DE" dirty="0" smtClean="0"/>
              <a:t>Spaß am Arbeiten: Dank an Engagiertes Team</a:t>
            </a:r>
          </a:p>
          <a:p>
            <a:pPr lvl="1"/>
            <a:r>
              <a:rPr lang="de-DE" dirty="0" smtClean="0"/>
              <a:t>Nooshin bei der Arbeit</a:t>
            </a:r>
          </a:p>
          <a:p>
            <a:pPr lvl="1"/>
            <a:r>
              <a:rPr lang="de-DE" dirty="0" smtClean="0"/>
              <a:t>Andreas ruft wegen Ideen an</a:t>
            </a:r>
          </a:p>
          <a:p>
            <a:r>
              <a:rPr lang="de-DE" dirty="0" smtClean="0"/>
              <a:t>Froh kein Teamleiter mehr zu sein</a:t>
            </a:r>
          </a:p>
          <a:p>
            <a:r>
              <a:rPr lang="de-DE" dirty="0" smtClean="0"/>
              <a:t>Einfluss auf Privatleben</a:t>
            </a:r>
          </a:p>
          <a:p>
            <a:pPr lvl="1"/>
            <a:r>
              <a:rPr lang="de-DE" dirty="0" smtClean="0"/>
              <a:t>Sobald ich etwas nicht schätzen konnte, habe ich die Päckchen kleiner gemacht.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de-DE" dirty="0" smtClean="0"/>
              <a:t>Danke für eure Aufmerksamkeit!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87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</a:t>
            </a:r>
            <a:r>
              <a:rPr lang="de-DE" dirty="0" smtClean="0"/>
              <a:t>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</a:t>
            </a:r>
            <a:r>
              <a:rPr lang="de-DE" dirty="0" smtClean="0"/>
              <a:t>Charakter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6</a:t>
            </a:fld>
            <a:endParaRPr lang="de-DE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125579"/>
            <a:ext cx="3732213" cy="2976730"/>
          </a:xfrm>
        </p:spPr>
      </p:pic>
    </p:spTree>
    <p:extLst>
      <p:ext uri="{BB962C8B-B14F-4D97-AF65-F5344CB8AC3E}">
        <p14:creationId xmlns:p14="http://schemas.microsoft.com/office/powerpoint/2010/main" val="306726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779526"/>
            <a:ext cx="3732213" cy="3668835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913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8</a:t>
            </a:fld>
            <a:endParaRPr lang="de-DE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313130"/>
            <a:ext cx="3732213" cy="2601628"/>
          </a:xfrm>
        </p:spPr>
      </p:pic>
    </p:spTree>
    <p:extLst>
      <p:ext uri="{BB962C8B-B14F-4D97-AF65-F5344CB8AC3E}">
        <p14:creationId xmlns:p14="http://schemas.microsoft.com/office/powerpoint/2010/main" val="263545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788171"/>
            <a:ext cx="3732213" cy="3651545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720879" lvl="1" indent="-342900">
              <a:buFont typeface="Wingdings" panose="05000000000000000000" pitchFamily="2" charset="2"/>
              <a:buChar char="Ø"/>
            </a:pPr>
            <a:endParaRPr lang="de-D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056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Words>1941</Words>
  <Application>Microsoft Office PowerPoint</Application>
  <PresentationFormat>Custom</PresentationFormat>
  <Paragraphs>492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Arial</vt:lpstr>
      <vt:lpstr>Calibri</vt:lpstr>
      <vt:lpstr>DejaVu Sans</vt:lpstr>
      <vt:lpstr>Liberation Sans</vt:lpstr>
      <vt:lpstr>Liberation Serif</vt:lpstr>
      <vt:lpstr>Lohit Hindi</vt:lpstr>
      <vt:lpstr>Trebuchet MS</vt:lpstr>
      <vt:lpstr>WenQuanYi Micro Hei</vt:lpstr>
      <vt:lpstr>Wingdings</vt:lpstr>
      <vt:lpstr>Wingdings 3</vt:lpstr>
      <vt:lpstr>Facet</vt:lpstr>
      <vt:lpstr>DLVC -Taverne</vt:lpstr>
      <vt:lpstr>Inhalt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Projektdetails</vt:lpstr>
      <vt:lpstr>Projektdetails: letzte Iteration</vt:lpstr>
      <vt:lpstr>Projektdetails: Rollenverteilung</vt:lpstr>
      <vt:lpstr>Projektdetails  </vt:lpstr>
      <vt:lpstr>Projektdetails  </vt:lpstr>
      <vt:lpstr>Projektdetails  </vt:lpstr>
      <vt:lpstr>Projektdetails  </vt:lpstr>
      <vt:lpstr>Projektdetails  </vt:lpstr>
      <vt:lpstr>Projektdetails:  Stories</vt:lpstr>
      <vt:lpstr>Fortschritt: Aktueller Stand</vt:lpstr>
      <vt:lpstr>Fortschritt: Burndown Chart</vt:lpstr>
      <vt:lpstr>Fortschritt: Nicht Inhaltlich</vt:lpstr>
      <vt:lpstr>Fortschritt: Nicht Inhaltlich</vt:lpstr>
      <vt:lpstr>Fortschritt: Nicht Inhaltlich</vt:lpstr>
      <vt:lpstr>Fortschritt: Nicht Inhaltlich</vt:lpstr>
      <vt:lpstr>Fortschritt: Nicht Inhaltlich</vt:lpstr>
      <vt:lpstr>Fortschritt: Nicht Inhaltlich</vt:lpstr>
      <vt:lpstr>Fortschritt: Nicht Inhaltlich</vt:lpstr>
      <vt:lpstr>Fortschritt: Nicht Inhaltlich</vt:lpstr>
      <vt:lpstr>Fortschritt: Nicht Inhaltlich</vt:lpstr>
      <vt:lpstr>Fortschritt: Inhaltlich</vt:lpstr>
      <vt:lpstr>Fortschritt: Inhaltlich</vt:lpstr>
      <vt:lpstr>Fortschritt: Inhaltlich</vt:lpstr>
      <vt:lpstr>Fortschritt: Inhaltlich</vt:lpstr>
      <vt:lpstr>Fortschritt: Inhaltlich</vt:lpstr>
      <vt:lpstr>Fortschritt: Inhaltlich</vt:lpstr>
      <vt:lpstr>Fortschritt: Inhaltlich</vt:lpstr>
      <vt:lpstr>Fortschritt: Nicht Inhaltlich  Testabdeckung</vt:lpstr>
      <vt:lpstr>Fortschritt: Nicht Inhaltlich  Testabdeckung</vt:lpstr>
      <vt:lpstr>Fortschritt: Nicht Inhaltlich  Testabdeckung</vt:lpstr>
      <vt:lpstr>Demo</vt:lpstr>
      <vt:lpstr>Umfang der Demo</vt:lpstr>
      <vt:lpstr>Reflexionen</vt:lpstr>
      <vt:lpstr>Reflexionen: Arbeitsprozess </vt:lpstr>
      <vt:lpstr>Reflexionen: Vorschau auf nächste Iteration </vt:lpstr>
      <vt:lpstr>Reflexionen: Fazit</vt:lpstr>
      <vt:lpstr>Danke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Rollenspielmanager für „Die Legenden von Cysteron“</dc:title>
  <dc:creator>Britta Heymann</dc:creator>
  <cp:lastModifiedBy>Boris Prochnau</cp:lastModifiedBy>
  <cp:revision>579</cp:revision>
  <dcterms:created xsi:type="dcterms:W3CDTF">2015-04-21T17:45:10Z</dcterms:created>
  <dcterms:modified xsi:type="dcterms:W3CDTF">2015-06-16T15:58:18Z</dcterms:modified>
</cp:coreProperties>
</file>